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5" r:id="rId2"/>
    <p:sldId id="293" r:id="rId3"/>
    <p:sldId id="294" r:id="rId4"/>
    <p:sldId id="300" r:id="rId5"/>
    <p:sldId id="299" r:id="rId6"/>
    <p:sldId id="269" r:id="rId7"/>
  </p:sldIdLst>
  <p:sldSz cx="9144000" cy="5715000" type="screen16x1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EB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18" y="-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21C9F9-6BC9-41E9-BA01-8EB7B3C952D1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17C5A8-5875-43DA-A72F-9CFDD2DBE967}">
      <dgm:prSet phldrT="[Text]" custT="1"/>
      <dgm:spPr/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U.S. Senior Specialist Grant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01222CAA-1FD0-482E-9A63-111E96A04E4F}" type="parTrans" cxnId="{4B9D268A-4D1B-45D8-850D-02130483D28C}">
      <dgm:prSet/>
      <dgm:spPr/>
      <dgm:t>
        <a:bodyPr/>
        <a:lstStyle/>
        <a:p>
          <a:endParaRPr lang="en-US"/>
        </a:p>
      </dgm:t>
    </dgm:pt>
    <dgm:pt modelId="{C513E297-27CD-4017-A4FC-C65E830FF7F6}" type="sibTrans" cxnId="{4B9D268A-4D1B-45D8-850D-02130483D28C}">
      <dgm:prSet/>
      <dgm:spPr/>
      <dgm:t>
        <a:bodyPr/>
        <a:lstStyle/>
        <a:p>
          <a:endParaRPr lang="en-US"/>
        </a:p>
      </dgm:t>
    </dgm:pt>
    <dgm:pt modelId="{D77C2B34-82F9-4311-9C8A-5B18725F6F95}">
      <dgm:prSet phldrT="[Text]" custT="1"/>
      <dgm:spPr/>
      <dgm:t>
        <a:bodyPr/>
        <a:lstStyle/>
        <a:p>
          <a:r>
            <a:rPr lang="en-US" sz="12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Up to 6 weeks assignment  in Malaysia</a:t>
          </a:r>
          <a:endParaRPr lang="en-US" sz="1200" b="1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E2D4E252-9646-4ECA-8F4D-720EE51EAFFE}" type="parTrans" cxnId="{061A2426-E75B-493C-BEA9-896FA7CFAD99}">
      <dgm:prSet/>
      <dgm:spPr/>
      <dgm:t>
        <a:bodyPr/>
        <a:lstStyle/>
        <a:p>
          <a:endParaRPr lang="en-US"/>
        </a:p>
      </dgm:t>
    </dgm:pt>
    <dgm:pt modelId="{14596D6C-5A7A-47FA-9C24-4903CFFAEB41}" type="sibTrans" cxnId="{061A2426-E75B-493C-BEA9-896FA7CFAD99}">
      <dgm:prSet/>
      <dgm:spPr/>
      <dgm:t>
        <a:bodyPr/>
        <a:lstStyle/>
        <a:p>
          <a:endParaRPr lang="en-US"/>
        </a:p>
      </dgm:t>
    </dgm:pt>
    <dgm:pt modelId="{29FFF563-FBF4-4E52-A12D-5471F0E2A15F}">
      <dgm:prSet phldrT="[Text]" custT="1"/>
      <dgm:spPr/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U.S. Senior Researcher Grant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CCD7CF58-20AC-4690-AE4A-EC7371F18795}" type="parTrans" cxnId="{09D13ED7-CCB8-44FF-97BA-C805DB1CF66C}">
      <dgm:prSet/>
      <dgm:spPr/>
      <dgm:t>
        <a:bodyPr/>
        <a:lstStyle/>
        <a:p>
          <a:endParaRPr lang="en-US"/>
        </a:p>
      </dgm:t>
    </dgm:pt>
    <dgm:pt modelId="{9907C81D-C0F9-4B36-A86D-DDE8F1D34152}" type="sibTrans" cxnId="{09D13ED7-CCB8-44FF-97BA-C805DB1CF66C}">
      <dgm:prSet/>
      <dgm:spPr/>
      <dgm:t>
        <a:bodyPr/>
        <a:lstStyle/>
        <a:p>
          <a:endParaRPr lang="en-US"/>
        </a:p>
      </dgm:t>
    </dgm:pt>
    <dgm:pt modelId="{9FE538A7-B004-42FA-B4F3-895D8F42F826}">
      <dgm:prSet phldrT="[Text]" custT="1"/>
      <dgm:spPr/>
      <dgm:t>
        <a:bodyPr/>
        <a:lstStyle/>
        <a:p>
          <a:r>
            <a:rPr lang="en-US" sz="12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Up to 5 months research in Malaysia</a:t>
          </a:r>
          <a:endParaRPr lang="en-US" sz="1200" b="1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464DDEBB-D780-47F6-9117-358C2C9B23D9}" type="parTrans" cxnId="{D191A44A-7D7A-4549-A1C6-00E227D75E33}">
      <dgm:prSet/>
      <dgm:spPr/>
      <dgm:t>
        <a:bodyPr/>
        <a:lstStyle/>
        <a:p>
          <a:endParaRPr lang="en-US"/>
        </a:p>
      </dgm:t>
    </dgm:pt>
    <dgm:pt modelId="{86157FE2-65E7-466C-B195-02B7084D3DEF}" type="sibTrans" cxnId="{D191A44A-7D7A-4549-A1C6-00E227D75E33}">
      <dgm:prSet/>
      <dgm:spPr/>
      <dgm:t>
        <a:bodyPr/>
        <a:lstStyle/>
        <a:p>
          <a:endParaRPr lang="en-US"/>
        </a:p>
      </dgm:t>
    </dgm:pt>
    <dgm:pt modelId="{E363E74B-5DC1-4946-94A7-34E81DB108ED}">
      <dgm:prSet phldrT="[Text]" custT="1"/>
      <dgm:spPr/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Malaysian Senior Researcher Grant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2B16DC60-1455-4117-8A69-FF61BEE4C74F}" type="parTrans" cxnId="{0249A765-AB01-4849-ABC0-DFFE99C281A6}">
      <dgm:prSet/>
      <dgm:spPr/>
      <dgm:t>
        <a:bodyPr/>
        <a:lstStyle/>
        <a:p>
          <a:endParaRPr lang="en-US"/>
        </a:p>
      </dgm:t>
    </dgm:pt>
    <dgm:pt modelId="{448C378E-32D6-4B95-A400-115BD4435584}" type="sibTrans" cxnId="{0249A765-AB01-4849-ABC0-DFFE99C281A6}">
      <dgm:prSet/>
      <dgm:spPr/>
      <dgm:t>
        <a:bodyPr/>
        <a:lstStyle/>
        <a:p>
          <a:endParaRPr lang="en-US"/>
        </a:p>
      </dgm:t>
    </dgm:pt>
    <dgm:pt modelId="{9661A70B-AD61-44E0-9976-4D9374EC381E}">
      <dgm:prSet phldrT="[Text]" custT="1"/>
      <dgm:spPr/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Malaysian Graduate Study Grant 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B74E5788-90DF-4979-9AFB-BFB83873696F}" type="parTrans" cxnId="{5B6345C8-25DA-4AF6-B1F1-4C609E291F81}">
      <dgm:prSet/>
      <dgm:spPr/>
      <dgm:t>
        <a:bodyPr/>
        <a:lstStyle/>
        <a:p>
          <a:endParaRPr lang="en-US"/>
        </a:p>
      </dgm:t>
    </dgm:pt>
    <dgm:pt modelId="{51393CEA-B7E3-4496-9113-25B756EAE9DE}" type="sibTrans" cxnId="{5B6345C8-25DA-4AF6-B1F1-4C609E291F81}">
      <dgm:prSet/>
      <dgm:spPr/>
      <dgm:t>
        <a:bodyPr/>
        <a:lstStyle/>
        <a:p>
          <a:endParaRPr lang="en-US"/>
        </a:p>
      </dgm:t>
    </dgm:pt>
    <dgm:pt modelId="{D0E9CE35-CEA3-4F2B-85F1-FDBD7418E309}">
      <dgm:prSet phldrT="[Text]" custT="1"/>
      <dgm:spPr/>
      <dgm:t>
        <a:bodyPr/>
        <a:lstStyle/>
        <a:p>
          <a:r>
            <a:rPr lang="en-US" sz="12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Up to 2 years study in U.S. for Masters &amp; PhD</a:t>
          </a:r>
          <a:endParaRPr lang="en-US" sz="1200" b="1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65C44A89-E2BF-48E7-8005-9C7F388E2395}" type="parTrans" cxnId="{C9F3BBA4-61EC-423F-8724-978C997312CF}">
      <dgm:prSet/>
      <dgm:spPr/>
      <dgm:t>
        <a:bodyPr/>
        <a:lstStyle/>
        <a:p>
          <a:endParaRPr lang="en-US"/>
        </a:p>
      </dgm:t>
    </dgm:pt>
    <dgm:pt modelId="{11B7E496-A172-466F-A17E-796FCF9DEE8E}" type="sibTrans" cxnId="{C9F3BBA4-61EC-423F-8724-978C997312CF}">
      <dgm:prSet/>
      <dgm:spPr/>
      <dgm:t>
        <a:bodyPr/>
        <a:lstStyle/>
        <a:p>
          <a:endParaRPr lang="en-US"/>
        </a:p>
      </dgm:t>
    </dgm:pt>
    <dgm:pt modelId="{CE0EC41B-A8D5-4F8D-87CE-D6CEA1236372}">
      <dgm:prSet phldrT="[Text]" custT="1"/>
      <dgm:spPr/>
      <dgm:t>
        <a:bodyPr/>
        <a:lstStyle/>
        <a:p>
          <a:r>
            <a:rPr lang="en-US" sz="12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Up to 5 months research in U.S.</a:t>
          </a:r>
          <a:endParaRPr lang="en-US" sz="1200" b="1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12AA99EB-CEB6-49AC-928B-12E274B89B96}" type="parTrans" cxnId="{57BB905C-B9D9-4D1A-9798-2DB90247DCD2}">
      <dgm:prSet/>
      <dgm:spPr/>
      <dgm:t>
        <a:bodyPr/>
        <a:lstStyle/>
        <a:p>
          <a:endParaRPr lang="en-US"/>
        </a:p>
      </dgm:t>
    </dgm:pt>
    <dgm:pt modelId="{B578882A-E28E-420D-810F-3D5FB7AB75E4}" type="sibTrans" cxnId="{57BB905C-B9D9-4D1A-9798-2DB90247DCD2}">
      <dgm:prSet/>
      <dgm:spPr/>
      <dgm:t>
        <a:bodyPr/>
        <a:lstStyle/>
        <a:p>
          <a:endParaRPr lang="en-US"/>
        </a:p>
      </dgm:t>
    </dgm:pt>
    <dgm:pt modelId="{4D59528F-35BD-40D5-AEDE-106D2319CEB5}" type="pres">
      <dgm:prSet presAssocID="{E821C9F9-6BC9-41E9-BA01-8EB7B3C952D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13E1664-CF07-46EF-9AA2-24608DB8CD18}" type="pres">
      <dgm:prSet presAssocID="{D417C5A8-5875-43DA-A72F-9CFDD2DBE967}" presName="root" presStyleCnt="0"/>
      <dgm:spPr/>
      <dgm:t>
        <a:bodyPr/>
        <a:lstStyle/>
        <a:p>
          <a:endParaRPr lang="en-US"/>
        </a:p>
      </dgm:t>
    </dgm:pt>
    <dgm:pt modelId="{624D2D83-67FB-4C97-B09B-B167BF26F3BE}" type="pres">
      <dgm:prSet presAssocID="{D417C5A8-5875-43DA-A72F-9CFDD2DBE967}" presName="rootComposite" presStyleCnt="0"/>
      <dgm:spPr/>
      <dgm:t>
        <a:bodyPr/>
        <a:lstStyle/>
        <a:p>
          <a:endParaRPr lang="en-US"/>
        </a:p>
      </dgm:t>
    </dgm:pt>
    <dgm:pt modelId="{A8D47FB7-03F0-4DEA-BEFC-1449F3C355B8}" type="pres">
      <dgm:prSet presAssocID="{D417C5A8-5875-43DA-A72F-9CFDD2DBE967}" presName="rootText" presStyleLbl="node1" presStyleIdx="0" presStyleCnt="4"/>
      <dgm:spPr/>
      <dgm:t>
        <a:bodyPr/>
        <a:lstStyle/>
        <a:p>
          <a:endParaRPr lang="en-US"/>
        </a:p>
      </dgm:t>
    </dgm:pt>
    <dgm:pt modelId="{79D37771-2861-457F-827D-909301BFD94E}" type="pres">
      <dgm:prSet presAssocID="{D417C5A8-5875-43DA-A72F-9CFDD2DBE967}" presName="rootConnector" presStyleLbl="node1" presStyleIdx="0" presStyleCnt="4"/>
      <dgm:spPr/>
      <dgm:t>
        <a:bodyPr/>
        <a:lstStyle/>
        <a:p>
          <a:endParaRPr lang="en-US"/>
        </a:p>
      </dgm:t>
    </dgm:pt>
    <dgm:pt modelId="{25112358-A8CC-470F-B231-591F29C35EE5}" type="pres">
      <dgm:prSet presAssocID="{D417C5A8-5875-43DA-A72F-9CFDD2DBE967}" presName="childShape" presStyleCnt="0"/>
      <dgm:spPr/>
      <dgm:t>
        <a:bodyPr/>
        <a:lstStyle/>
        <a:p>
          <a:endParaRPr lang="en-US"/>
        </a:p>
      </dgm:t>
    </dgm:pt>
    <dgm:pt modelId="{32389456-BB03-4E12-8D5A-21DBC96FB6D7}" type="pres">
      <dgm:prSet presAssocID="{E2D4E252-9646-4ECA-8F4D-720EE51EAFFE}" presName="Name13" presStyleLbl="parChTrans1D2" presStyleIdx="0" presStyleCnt="4"/>
      <dgm:spPr/>
      <dgm:t>
        <a:bodyPr/>
        <a:lstStyle/>
        <a:p>
          <a:endParaRPr lang="en-US"/>
        </a:p>
      </dgm:t>
    </dgm:pt>
    <dgm:pt modelId="{0F904832-35DF-4875-B9D4-96759319AAD1}" type="pres">
      <dgm:prSet presAssocID="{D77C2B34-82F9-4311-9C8A-5B18725F6F95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BB04AC-33F1-41E1-8769-05AC82E8DD3C}" type="pres">
      <dgm:prSet presAssocID="{29FFF563-FBF4-4E52-A12D-5471F0E2A15F}" presName="root" presStyleCnt="0"/>
      <dgm:spPr/>
      <dgm:t>
        <a:bodyPr/>
        <a:lstStyle/>
        <a:p>
          <a:endParaRPr lang="en-US"/>
        </a:p>
      </dgm:t>
    </dgm:pt>
    <dgm:pt modelId="{290694CC-9D7D-4431-BA43-09F7D2E5C63E}" type="pres">
      <dgm:prSet presAssocID="{29FFF563-FBF4-4E52-A12D-5471F0E2A15F}" presName="rootComposite" presStyleCnt="0"/>
      <dgm:spPr/>
      <dgm:t>
        <a:bodyPr/>
        <a:lstStyle/>
        <a:p>
          <a:endParaRPr lang="en-US"/>
        </a:p>
      </dgm:t>
    </dgm:pt>
    <dgm:pt modelId="{A65DBCC7-C28D-43A9-A86E-FE111E6649DA}" type="pres">
      <dgm:prSet presAssocID="{29FFF563-FBF4-4E52-A12D-5471F0E2A15F}" presName="rootText" presStyleLbl="node1" presStyleIdx="1" presStyleCnt="4"/>
      <dgm:spPr/>
      <dgm:t>
        <a:bodyPr/>
        <a:lstStyle/>
        <a:p>
          <a:endParaRPr lang="en-US"/>
        </a:p>
      </dgm:t>
    </dgm:pt>
    <dgm:pt modelId="{56E3D526-1CA9-4944-B531-D2E9F556B5D6}" type="pres">
      <dgm:prSet presAssocID="{29FFF563-FBF4-4E52-A12D-5471F0E2A15F}" presName="rootConnector" presStyleLbl="node1" presStyleIdx="1" presStyleCnt="4"/>
      <dgm:spPr/>
      <dgm:t>
        <a:bodyPr/>
        <a:lstStyle/>
        <a:p>
          <a:endParaRPr lang="en-US"/>
        </a:p>
      </dgm:t>
    </dgm:pt>
    <dgm:pt modelId="{9250C4F5-ECEA-424F-8EC0-B8F8C19E7A09}" type="pres">
      <dgm:prSet presAssocID="{29FFF563-FBF4-4E52-A12D-5471F0E2A15F}" presName="childShape" presStyleCnt="0"/>
      <dgm:spPr/>
      <dgm:t>
        <a:bodyPr/>
        <a:lstStyle/>
        <a:p>
          <a:endParaRPr lang="en-US"/>
        </a:p>
      </dgm:t>
    </dgm:pt>
    <dgm:pt modelId="{D7452C9F-0739-4EC1-A4F8-ED8C8F9BB766}" type="pres">
      <dgm:prSet presAssocID="{464DDEBB-D780-47F6-9117-358C2C9B23D9}" presName="Name13" presStyleLbl="parChTrans1D2" presStyleIdx="1" presStyleCnt="4"/>
      <dgm:spPr/>
      <dgm:t>
        <a:bodyPr/>
        <a:lstStyle/>
        <a:p>
          <a:endParaRPr lang="en-US"/>
        </a:p>
      </dgm:t>
    </dgm:pt>
    <dgm:pt modelId="{88DE7883-811B-4A0D-AD23-FA3086453162}" type="pres">
      <dgm:prSet presAssocID="{9FE538A7-B004-42FA-B4F3-895D8F42F826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FC3F51-FD6E-424C-B6E2-6B68C3F771E3}" type="pres">
      <dgm:prSet presAssocID="{9661A70B-AD61-44E0-9976-4D9374EC381E}" presName="root" presStyleCnt="0"/>
      <dgm:spPr/>
      <dgm:t>
        <a:bodyPr/>
        <a:lstStyle/>
        <a:p>
          <a:endParaRPr lang="en-US"/>
        </a:p>
      </dgm:t>
    </dgm:pt>
    <dgm:pt modelId="{133999FA-9F4B-44AD-A2C8-3EC43CDCCB67}" type="pres">
      <dgm:prSet presAssocID="{9661A70B-AD61-44E0-9976-4D9374EC381E}" presName="rootComposite" presStyleCnt="0"/>
      <dgm:spPr/>
      <dgm:t>
        <a:bodyPr/>
        <a:lstStyle/>
        <a:p>
          <a:endParaRPr lang="en-US"/>
        </a:p>
      </dgm:t>
    </dgm:pt>
    <dgm:pt modelId="{C3B75AF8-1EDA-41E3-90FE-90950881DBF4}" type="pres">
      <dgm:prSet presAssocID="{9661A70B-AD61-44E0-9976-4D9374EC381E}" presName="rootText" presStyleLbl="node1" presStyleIdx="2" presStyleCnt="4"/>
      <dgm:spPr/>
      <dgm:t>
        <a:bodyPr/>
        <a:lstStyle/>
        <a:p>
          <a:endParaRPr lang="en-US"/>
        </a:p>
      </dgm:t>
    </dgm:pt>
    <dgm:pt modelId="{28FAF841-3E95-4400-9365-444A1F302903}" type="pres">
      <dgm:prSet presAssocID="{9661A70B-AD61-44E0-9976-4D9374EC381E}" presName="rootConnector" presStyleLbl="node1" presStyleIdx="2" presStyleCnt="4"/>
      <dgm:spPr/>
      <dgm:t>
        <a:bodyPr/>
        <a:lstStyle/>
        <a:p>
          <a:endParaRPr lang="en-US"/>
        </a:p>
      </dgm:t>
    </dgm:pt>
    <dgm:pt modelId="{CAF2FBDD-860A-424A-8799-B4F9DF0B2ACB}" type="pres">
      <dgm:prSet presAssocID="{9661A70B-AD61-44E0-9976-4D9374EC381E}" presName="childShape" presStyleCnt="0"/>
      <dgm:spPr/>
      <dgm:t>
        <a:bodyPr/>
        <a:lstStyle/>
        <a:p>
          <a:endParaRPr lang="en-US"/>
        </a:p>
      </dgm:t>
    </dgm:pt>
    <dgm:pt modelId="{FD79EFCE-E06C-4D43-9DA4-4D9F230DA1BE}" type="pres">
      <dgm:prSet presAssocID="{65C44A89-E2BF-48E7-8005-9C7F388E2395}" presName="Name13" presStyleLbl="parChTrans1D2" presStyleIdx="2" presStyleCnt="4"/>
      <dgm:spPr/>
      <dgm:t>
        <a:bodyPr/>
        <a:lstStyle/>
        <a:p>
          <a:endParaRPr lang="en-US"/>
        </a:p>
      </dgm:t>
    </dgm:pt>
    <dgm:pt modelId="{65F5C807-C1C7-4F7F-A35D-10BB5C519798}" type="pres">
      <dgm:prSet presAssocID="{D0E9CE35-CEA3-4F2B-85F1-FDBD7418E309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5B902-075D-48E0-8618-BCF9D914E9B1}" type="pres">
      <dgm:prSet presAssocID="{E363E74B-5DC1-4946-94A7-34E81DB108ED}" presName="root" presStyleCnt="0"/>
      <dgm:spPr/>
      <dgm:t>
        <a:bodyPr/>
        <a:lstStyle/>
        <a:p>
          <a:endParaRPr lang="en-US"/>
        </a:p>
      </dgm:t>
    </dgm:pt>
    <dgm:pt modelId="{16BD4672-624B-49F9-83DE-0350005969E1}" type="pres">
      <dgm:prSet presAssocID="{E363E74B-5DC1-4946-94A7-34E81DB108ED}" presName="rootComposite" presStyleCnt="0"/>
      <dgm:spPr/>
      <dgm:t>
        <a:bodyPr/>
        <a:lstStyle/>
        <a:p>
          <a:endParaRPr lang="en-US"/>
        </a:p>
      </dgm:t>
    </dgm:pt>
    <dgm:pt modelId="{A2349E72-EACB-4AF9-B11C-EC2AB7B58348}" type="pres">
      <dgm:prSet presAssocID="{E363E74B-5DC1-4946-94A7-34E81DB108ED}" presName="rootText" presStyleLbl="node1" presStyleIdx="3" presStyleCnt="4"/>
      <dgm:spPr/>
      <dgm:t>
        <a:bodyPr/>
        <a:lstStyle/>
        <a:p>
          <a:endParaRPr lang="en-US"/>
        </a:p>
      </dgm:t>
    </dgm:pt>
    <dgm:pt modelId="{69C0FAF5-720C-4F0F-806F-FF87F84CF063}" type="pres">
      <dgm:prSet presAssocID="{E363E74B-5DC1-4946-94A7-34E81DB108ED}" presName="rootConnector" presStyleLbl="node1" presStyleIdx="3" presStyleCnt="4"/>
      <dgm:spPr/>
      <dgm:t>
        <a:bodyPr/>
        <a:lstStyle/>
        <a:p>
          <a:endParaRPr lang="en-US"/>
        </a:p>
      </dgm:t>
    </dgm:pt>
    <dgm:pt modelId="{0B75B8B4-CCF6-4890-8BE6-094771E6CC41}" type="pres">
      <dgm:prSet presAssocID="{E363E74B-5DC1-4946-94A7-34E81DB108ED}" presName="childShape" presStyleCnt="0"/>
      <dgm:spPr/>
      <dgm:t>
        <a:bodyPr/>
        <a:lstStyle/>
        <a:p>
          <a:endParaRPr lang="en-US"/>
        </a:p>
      </dgm:t>
    </dgm:pt>
    <dgm:pt modelId="{D1F8907B-AEBF-4670-9C9E-AC6513C6A71A}" type="pres">
      <dgm:prSet presAssocID="{12AA99EB-CEB6-49AC-928B-12E274B89B96}" presName="Name13" presStyleLbl="parChTrans1D2" presStyleIdx="3" presStyleCnt="4"/>
      <dgm:spPr/>
      <dgm:t>
        <a:bodyPr/>
        <a:lstStyle/>
        <a:p>
          <a:endParaRPr lang="en-US"/>
        </a:p>
      </dgm:t>
    </dgm:pt>
    <dgm:pt modelId="{DE0AC8AA-88D4-49F1-BFCA-9F37344E68B2}" type="pres">
      <dgm:prSet presAssocID="{CE0EC41B-A8D5-4F8D-87CE-D6CEA1236372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9BBEF7-C30D-44BA-B60D-1471EC8BD2AB}" type="presOf" srcId="{CE0EC41B-A8D5-4F8D-87CE-D6CEA1236372}" destId="{DE0AC8AA-88D4-49F1-BFCA-9F37344E68B2}" srcOrd="0" destOrd="0" presId="urn:microsoft.com/office/officeart/2005/8/layout/hierarchy3"/>
    <dgm:cxn modelId="{9281168C-0B79-42A8-BE91-F33588873E79}" type="presOf" srcId="{29FFF563-FBF4-4E52-A12D-5471F0E2A15F}" destId="{A65DBCC7-C28D-43A9-A86E-FE111E6649DA}" srcOrd="0" destOrd="0" presId="urn:microsoft.com/office/officeart/2005/8/layout/hierarchy3"/>
    <dgm:cxn modelId="{C9F3BBA4-61EC-423F-8724-978C997312CF}" srcId="{9661A70B-AD61-44E0-9976-4D9374EC381E}" destId="{D0E9CE35-CEA3-4F2B-85F1-FDBD7418E309}" srcOrd="0" destOrd="0" parTransId="{65C44A89-E2BF-48E7-8005-9C7F388E2395}" sibTransId="{11B7E496-A172-466F-A17E-796FCF9DEE8E}"/>
    <dgm:cxn modelId="{0F0C300E-FF7E-46FD-8247-67DAA42C279B}" type="presOf" srcId="{E2D4E252-9646-4ECA-8F4D-720EE51EAFFE}" destId="{32389456-BB03-4E12-8D5A-21DBC96FB6D7}" srcOrd="0" destOrd="0" presId="urn:microsoft.com/office/officeart/2005/8/layout/hierarchy3"/>
    <dgm:cxn modelId="{324A9E68-D2E7-4A2E-ABED-5C69E080FD68}" type="presOf" srcId="{D0E9CE35-CEA3-4F2B-85F1-FDBD7418E309}" destId="{65F5C807-C1C7-4F7F-A35D-10BB5C519798}" srcOrd="0" destOrd="0" presId="urn:microsoft.com/office/officeart/2005/8/layout/hierarchy3"/>
    <dgm:cxn modelId="{5B6345C8-25DA-4AF6-B1F1-4C609E291F81}" srcId="{E821C9F9-6BC9-41E9-BA01-8EB7B3C952D1}" destId="{9661A70B-AD61-44E0-9976-4D9374EC381E}" srcOrd="2" destOrd="0" parTransId="{B74E5788-90DF-4979-9AFB-BFB83873696F}" sibTransId="{51393CEA-B7E3-4496-9113-25B756EAE9DE}"/>
    <dgm:cxn modelId="{364A59D5-6BAD-433B-A02B-12362AB993F4}" type="presOf" srcId="{E363E74B-5DC1-4946-94A7-34E81DB108ED}" destId="{A2349E72-EACB-4AF9-B11C-EC2AB7B58348}" srcOrd="0" destOrd="0" presId="urn:microsoft.com/office/officeart/2005/8/layout/hierarchy3"/>
    <dgm:cxn modelId="{BE596008-A897-454B-8DE0-A3A8898A48C5}" type="presOf" srcId="{65C44A89-E2BF-48E7-8005-9C7F388E2395}" destId="{FD79EFCE-E06C-4D43-9DA4-4D9F230DA1BE}" srcOrd="0" destOrd="0" presId="urn:microsoft.com/office/officeart/2005/8/layout/hierarchy3"/>
    <dgm:cxn modelId="{D191A44A-7D7A-4549-A1C6-00E227D75E33}" srcId="{29FFF563-FBF4-4E52-A12D-5471F0E2A15F}" destId="{9FE538A7-B004-42FA-B4F3-895D8F42F826}" srcOrd="0" destOrd="0" parTransId="{464DDEBB-D780-47F6-9117-358C2C9B23D9}" sibTransId="{86157FE2-65E7-466C-B195-02B7084D3DEF}"/>
    <dgm:cxn modelId="{0249A765-AB01-4849-ABC0-DFFE99C281A6}" srcId="{E821C9F9-6BC9-41E9-BA01-8EB7B3C952D1}" destId="{E363E74B-5DC1-4946-94A7-34E81DB108ED}" srcOrd="3" destOrd="0" parTransId="{2B16DC60-1455-4117-8A69-FF61BEE4C74F}" sibTransId="{448C378E-32D6-4B95-A400-115BD4435584}"/>
    <dgm:cxn modelId="{7D61A78B-7DA4-4641-81C7-9E53839A7CE5}" type="presOf" srcId="{464DDEBB-D780-47F6-9117-358C2C9B23D9}" destId="{D7452C9F-0739-4EC1-A4F8-ED8C8F9BB766}" srcOrd="0" destOrd="0" presId="urn:microsoft.com/office/officeart/2005/8/layout/hierarchy3"/>
    <dgm:cxn modelId="{061A2426-E75B-493C-BEA9-896FA7CFAD99}" srcId="{D417C5A8-5875-43DA-A72F-9CFDD2DBE967}" destId="{D77C2B34-82F9-4311-9C8A-5B18725F6F95}" srcOrd="0" destOrd="0" parTransId="{E2D4E252-9646-4ECA-8F4D-720EE51EAFFE}" sibTransId="{14596D6C-5A7A-47FA-9C24-4903CFFAEB41}"/>
    <dgm:cxn modelId="{FB589E8B-52CF-4999-9353-2B45ED1C420A}" type="presOf" srcId="{9FE538A7-B004-42FA-B4F3-895D8F42F826}" destId="{88DE7883-811B-4A0D-AD23-FA3086453162}" srcOrd="0" destOrd="0" presId="urn:microsoft.com/office/officeart/2005/8/layout/hierarchy3"/>
    <dgm:cxn modelId="{B465CE60-8B1E-49C6-92B1-743AA4604200}" type="presOf" srcId="{9661A70B-AD61-44E0-9976-4D9374EC381E}" destId="{C3B75AF8-1EDA-41E3-90FE-90950881DBF4}" srcOrd="0" destOrd="0" presId="urn:microsoft.com/office/officeart/2005/8/layout/hierarchy3"/>
    <dgm:cxn modelId="{F8E2B95B-5529-41C0-864E-E5B0602F2017}" type="presOf" srcId="{D417C5A8-5875-43DA-A72F-9CFDD2DBE967}" destId="{A8D47FB7-03F0-4DEA-BEFC-1449F3C355B8}" srcOrd="0" destOrd="0" presId="urn:microsoft.com/office/officeart/2005/8/layout/hierarchy3"/>
    <dgm:cxn modelId="{57BB905C-B9D9-4D1A-9798-2DB90247DCD2}" srcId="{E363E74B-5DC1-4946-94A7-34E81DB108ED}" destId="{CE0EC41B-A8D5-4F8D-87CE-D6CEA1236372}" srcOrd="0" destOrd="0" parTransId="{12AA99EB-CEB6-49AC-928B-12E274B89B96}" sibTransId="{B578882A-E28E-420D-810F-3D5FB7AB75E4}"/>
    <dgm:cxn modelId="{0B2646B3-B1DC-4E43-B48A-46B4D3DBFA1D}" type="presOf" srcId="{E821C9F9-6BC9-41E9-BA01-8EB7B3C952D1}" destId="{4D59528F-35BD-40D5-AEDE-106D2319CEB5}" srcOrd="0" destOrd="0" presId="urn:microsoft.com/office/officeart/2005/8/layout/hierarchy3"/>
    <dgm:cxn modelId="{DEDE0A7B-DBD5-4DF6-8EF7-FDD445E22B07}" type="presOf" srcId="{D417C5A8-5875-43DA-A72F-9CFDD2DBE967}" destId="{79D37771-2861-457F-827D-909301BFD94E}" srcOrd="1" destOrd="0" presId="urn:microsoft.com/office/officeart/2005/8/layout/hierarchy3"/>
    <dgm:cxn modelId="{CAE7E125-7D02-4C96-A5BB-F8CFCF8AE484}" type="presOf" srcId="{12AA99EB-CEB6-49AC-928B-12E274B89B96}" destId="{D1F8907B-AEBF-4670-9C9E-AC6513C6A71A}" srcOrd="0" destOrd="0" presId="urn:microsoft.com/office/officeart/2005/8/layout/hierarchy3"/>
    <dgm:cxn modelId="{3E09C8B8-C5CC-4466-B2F5-BC72E829D503}" type="presOf" srcId="{9661A70B-AD61-44E0-9976-4D9374EC381E}" destId="{28FAF841-3E95-4400-9365-444A1F302903}" srcOrd="1" destOrd="0" presId="urn:microsoft.com/office/officeart/2005/8/layout/hierarchy3"/>
    <dgm:cxn modelId="{09D13ED7-CCB8-44FF-97BA-C805DB1CF66C}" srcId="{E821C9F9-6BC9-41E9-BA01-8EB7B3C952D1}" destId="{29FFF563-FBF4-4E52-A12D-5471F0E2A15F}" srcOrd="1" destOrd="0" parTransId="{CCD7CF58-20AC-4690-AE4A-EC7371F18795}" sibTransId="{9907C81D-C0F9-4B36-A86D-DDE8F1D34152}"/>
    <dgm:cxn modelId="{4F575F4A-855A-4CA7-9837-B7F3AEF52A68}" type="presOf" srcId="{D77C2B34-82F9-4311-9C8A-5B18725F6F95}" destId="{0F904832-35DF-4875-B9D4-96759319AAD1}" srcOrd="0" destOrd="0" presId="urn:microsoft.com/office/officeart/2005/8/layout/hierarchy3"/>
    <dgm:cxn modelId="{4B9D268A-4D1B-45D8-850D-02130483D28C}" srcId="{E821C9F9-6BC9-41E9-BA01-8EB7B3C952D1}" destId="{D417C5A8-5875-43DA-A72F-9CFDD2DBE967}" srcOrd="0" destOrd="0" parTransId="{01222CAA-1FD0-482E-9A63-111E96A04E4F}" sibTransId="{C513E297-27CD-4017-A4FC-C65E830FF7F6}"/>
    <dgm:cxn modelId="{3B30AB9A-E42C-4B83-8904-164514B43EB0}" type="presOf" srcId="{29FFF563-FBF4-4E52-A12D-5471F0E2A15F}" destId="{56E3D526-1CA9-4944-B531-D2E9F556B5D6}" srcOrd="1" destOrd="0" presId="urn:microsoft.com/office/officeart/2005/8/layout/hierarchy3"/>
    <dgm:cxn modelId="{FB3D0986-0188-48CC-A7A7-D3077CAD09BB}" type="presOf" srcId="{E363E74B-5DC1-4946-94A7-34E81DB108ED}" destId="{69C0FAF5-720C-4F0F-806F-FF87F84CF063}" srcOrd="1" destOrd="0" presId="urn:microsoft.com/office/officeart/2005/8/layout/hierarchy3"/>
    <dgm:cxn modelId="{77020D40-89D1-434D-90E9-A667B252F418}" type="presParOf" srcId="{4D59528F-35BD-40D5-AEDE-106D2319CEB5}" destId="{013E1664-CF07-46EF-9AA2-24608DB8CD18}" srcOrd="0" destOrd="0" presId="urn:microsoft.com/office/officeart/2005/8/layout/hierarchy3"/>
    <dgm:cxn modelId="{AECF3D88-BAE5-4725-9CD0-C6F5414F24A8}" type="presParOf" srcId="{013E1664-CF07-46EF-9AA2-24608DB8CD18}" destId="{624D2D83-67FB-4C97-B09B-B167BF26F3BE}" srcOrd="0" destOrd="0" presId="urn:microsoft.com/office/officeart/2005/8/layout/hierarchy3"/>
    <dgm:cxn modelId="{F7B75756-F80F-4501-9BE7-FB11CB718576}" type="presParOf" srcId="{624D2D83-67FB-4C97-B09B-B167BF26F3BE}" destId="{A8D47FB7-03F0-4DEA-BEFC-1449F3C355B8}" srcOrd="0" destOrd="0" presId="urn:microsoft.com/office/officeart/2005/8/layout/hierarchy3"/>
    <dgm:cxn modelId="{294DEF6C-628B-49B3-9FA5-46A06425D81A}" type="presParOf" srcId="{624D2D83-67FB-4C97-B09B-B167BF26F3BE}" destId="{79D37771-2861-457F-827D-909301BFD94E}" srcOrd="1" destOrd="0" presId="urn:microsoft.com/office/officeart/2005/8/layout/hierarchy3"/>
    <dgm:cxn modelId="{4320B99B-0CEE-4DFA-928E-FF09C2CF23FD}" type="presParOf" srcId="{013E1664-CF07-46EF-9AA2-24608DB8CD18}" destId="{25112358-A8CC-470F-B231-591F29C35EE5}" srcOrd="1" destOrd="0" presId="urn:microsoft.com/office/officeart/2005/8/layout/hierarchy3"/>
    <dgm:cxn modelId="{AF54951F-31E7-4704-9D7F-6DFB68688D7E}" type="presParOf" srcId="{25112358-A8CC-470F-B231-591F29C35EE5}" destId="{32389456-BB03-4E12-8D5A-21DBC96FB6D7}" srcOrd="0" destOrd="0" presId="urn:microsoft.com/office/officeart/2005/8/layout/hierarchy3"/>
    <dgm:cxn modelId="{D8AC8329-3695-4E93-B281-09AAB85DD706}" type="presParOf" srcId="{25112358-A8CC-470F-B231-591F29C35EE5}" destId="{0F904832-35DF-4875-B9D4-96759319AAD1}" srcOrd="1" destOrd="0" presId="urn:microsoft.com/office/officeart/2005/8/layout/hierarchy3"/>
    <dgm:cxn modelId="{99CBF510-0B27-4486-9E7C-D2C6A73D3AE5}" type="presParOf" srcId="{4D59528F-35BD-40D5-AEDE-106D2319CEB5}" destId="{57BB04AC-33F1-41E1-8769-05AC82E8DD3C}" srcOrd="1" destOrd="0" presId="urn:microsoft.com/office/officeart/2005/8/layout/hierarchy3"/>
    <dgm:cxn modelId="{0BE10613-B9FB-44F3-BB05-86FB0612F249}" type="presParOf" srcId="{57BB04AC-33F1-41E1-8769-05AC82E8DD3C}" destId="{290694CC-9D7D-4431-BA43-09F7D2E5C63E}" srcOrd="0" destOrd="0" presId="urn:microsoft.com/office/officeart/2005/8/layout/hierarchy3"/>
    <dgm:cxn modelId="{5F97919C-92DF-48A2-879D-BF0D3F8F124B}" type="presParOf" srcId="{290694CC-9D7D-4431-BA43-09F7D2E5C63E}" destId="{A65DBCC7-C28D-43A9-A86E-FE111E6649DA}" srcOrd="0" destOrd="0" presId="urn:microsoft.com/office/officeart/2005/8/layout/hierarchy3"/>
    <dgm:cxn modelId="{8E54F5B3-21DC-4C8A-8DE4-7D6BE377EA6F}" type="presParOf" srcId="{290694CC-9D7D-4431-BA43-09F7D2E5C63E}" destId="{56E3D526-1CA9-4944-B531-D2E9F556B5D6}" srcOrd="1" destOrd="0" presId="urn:microsoft.com/office/officeart/2005/8/layout/hierarchy3"/>
    <dgm:cxn modelId="{1F3726EB-D090-4A25-A6E9-3989EF53E614}" type="presParOf" srcId="{57BB04AC-33F1-41E1-8769-05AC82E8DD3C}" destId="{9250C4F5-ECEA-424F-8EC0-B8F8C19E7A09}" srcOrd="1" destOrd="0" presId="urn:microsoft.com/office/officeart/2005/8/layout/hierarchy3"/>
    <dgm:cxn modelId="{AE8EF082-257F-43E5-BD9C-CE2140C0EF1F}" type="presParOf" srcId="{9250C4F5-ECEA-424F-8EC0-B8F8C19E7A09}" destId="{D7452C9F-0739-4EC1-A4F8-ED8C8F9BB766}" srcOrd="0" destOrd="0" presId="urn:microsoft.com/office/officeart/2005/8/layout/hierarchy3"/>
    <dgm:cxn modelId="{04C893DC-D079-4008-A2D4-A5BB5B2BDF0E}" type="presParOf" srcId="{9250C4F5-ECEA-424F-8EC0-B8F8C19E7A09}" destId="{88DE7883-811B-4A0D-AD23-FA3086453162}" srcOrd="1" destOrd="0" presId="urn:microsoft.com/office/officeart/2005/8/layout/hierarchy3"/>
    <dgm:cxn modelId="{B88188E7-BBC8-4160-9B2F-27541CFB4394}" type="presParOf" srcId="{4D59528F-35BD-40D5-AEDE-106D2319CEB5}" destId="{2AFC3F51-FD6E-424C-B6E2-6B68C3F771E3}" srcOrd="2" destOrd="0" presId="urn:microsoft.com/office/officeart/2005/8/layout/hierarchy3"/>
    <dgm:cxn modelId="{0B77FF4C-0524-455D-BC1F-3057F5CD3718}" type="presParOf" srcId="{2AFC3F51-FD6E-424C-B6E2-6B68C3F771E3}" destId="{133999FA-9F4B-44AD-A2C8-3EC43CDCCB67}" srcOrd="0" destOrd="0" presId="urn:microsoft.com/office/officeart/2005/8/layout/hierarchy3"/>
    <dgm:cxn modelId="{26B15712-2849-433F-B156-B0E497DEB269}" type="presParOf" srcId="{133999FA-9F4B-44AD-A2C8-3EC43CDCCB67}" destId="{C3B75AF8-1EDA-41E3-90FE-90950881DBF4}" srcOrd="0" destOrd="0" presId="urn:microsoft.com/office/officeart/2005/8/layout/hierarchy3"/>
    <dgm:cxn modelId="{E8535A08-9B39-4F40-8B49-7F9C3A165C70}" type="presParOf" srcId="{133999FA-9F4B-44AD-A2C8-3EC43CDCCB67}" destId="{28FAF841-3E95-4400-9365-444A1F302903}" srcOrd="1" destOrd="0" presId="urn:microsoft.com/office/officeart/2005/8/layout/hierarchy3"/>
    <dgm:cxn modelId="{686A6F06-CAA5-4838-BBD2-387BE500306E}" type="presParOf" srcId="{2AFC3F51-FD6E-424C-B6E2-6B68C3F771E3}" destId="{CAF2FBDD-860A-424A-8799-B4F9DF0B2ACB}" srcOrd="1" destOrd="0" presId="urn:microsoft.com/office/officeart/2005/8/layout/hierarchy3"/>
    <dgm:cxn modelId="{AF908E99-9A93-4ABC-B8F7-A581F0D267FC}" type="presParOf" srcId="{CAF2FBDD-860A-424A-8799-B4F9DF0B2ACB}" destId="{FD79EFCE-E06C-4D43-9DA4-4D9F230DA1BE}" srcOrd="0" destOrd="0" presId="urn:microsoft.com/office/officeart/2005/8/layout/hierarchy3"/>
    <dgm:cxn modelId="{47965549-A4E2-41B4-A62C-2750D8628AC4}" type="presParOf" srcId="{CAF2FBDD-860A-424A-8799-B4F9DF0B2ACB}" destId="{65F5C807-C1C7-4F7F-A35D-10BB5C519798}" srcOrd="1" destOrd="0" presId="urn:microsoft.com/office/officeart/2005/8/layout/hierarchy3"/>
    <dgm:cxn modelId="{16F7C1E4-4B62-4B8D-A26F-429F73E55150}" type="presParOf" srcId="{4D59528F-35BD-40D5-AEDE-106D2319CEB5}" destId="{E235B902-075D-48E0-8618-BCF9D914E9B1}" srcOrd="3" destOrd="0" presId="urn:microsoft.com/office/officeart/2005/8/layout/hierarchy3"/>
    <dgm:cxn modelId="{B69540D5-BD9C-42A9-AB7F-F52B4258F8E8}" type="presParOf" srcId="{E235B902-075D-48E0-8618-BCF9D914E9B1}" destId="{16BD4672-624B-49F9-83DE-0350005969E1}" srcOrd="0" destOrd="0" presId="urn:microsoft.com/office/officeart/2005/8/layout/hierarchy3"/>
    <dgm:cxn modelId="{3C22B03C-0327-4A8E-9A8F-E082DF94DDFD}" type="presParOf" srcId="{16BD4672-624B-49F9-83DE-0350005969E1}" destId="{A2349E72-EACB-4AF9-B11C-EC2AB7B58348}" srcOrd="0" destOrd="0" presId="urn:microsoft.com/office/officeart/2005/8/layout/hierarchy3"/>
    <dgm:cxn modelId="{90F581FD-ED4C-41CF-BD0E-44E2C77BE7FE}" type="presParOf" srcId="{16BD4672-624B-49F9-83DE-0350005969E1}" destId="{69C0FAF5-720C-4F0F-806F-FF87F84CF063}" srcOrd="1" destOrd="0" presId="urn:microsoft.com/office/officeart/2005/8/layout/hierarchy3"/>
    <dgm:cxn modelId="{A9C482B6-F8A8-4749-A5E2-270936E5C8E5}" type="presParOf" srcId="{E235B902-075D-48E0-8618-BCF9D914E9B1}" destId="{0B75B8B4-CCF6-4890-8BE6-094771E6CC41}" srcOrd="1" destOrd="0" presId="urn:microsoft.com/office/officeart/2005/8/layout/hierarchy3"/>
    <dgm:cxn modelId="{1D12FF66-A3B1-48F9-BFE3-9797D14F83D9}" type="presParOf" srcId="{0B75B8B4-CCF6-4890-8BE6-094771E6CC41}" destId="{D1F8907B-AEBF-4670-9C9E-AC6513C6A71A}" srcOrd="0" destOrd="0" presId="urn:microsoft.com/office/officeart/2005/8/layout/hierarchy3"/>
    <dgm:cxn modelId="{FD8BAF04-50BC-4383-B1C5-A45101E7CA70}" type="presParOf" srcId="{0B75B8B4-CCF6-4890-8BE6-094771E6CC41}" destId="{DE0AC8AA-88D4-49F1-BFCA-9F37344E68B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BA1F52-2263-49D3-AD23-D3BA8A16453C}" type="doc">
      <dgm:prSet loTypeId="urn:microsoft.com/office/officeart/2005/8/layout/cycle8" loCatId="cycle" qsTypeId="urn:microsoft.com/office/officeart/2005/8/quickstyle/simple4" qsCatId="simple" csTypeId="urn:microsoft.com/office/officeart/2005/8/colors/accent1_2" csCatId="accent1" phldr="1"/>
      <dgm:spPr/>
    </dgm:pt>
    <dgm:pt modelId="{4B91B7A8-840A-49F9-BB69-04713C38698B}">
      <dgm:prSet phldrT="[Text]" custT="1"/>
      <dgm:spPr/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Digital Civil Society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BD623BC6-B7C5-47C7-BE19-A2D236BC7536}" type="parTrans" cxnId="{477E6AB8-7AF9-42FF-81D3-AE26110D3784}">
      <dgm:prSet/>
      <dgm:spPr/>
      <dgm:t>
        <a:bodyPr/>
        <a:lstStyle/>
        <a:p>
          <a:endParaRPr lang="en-US"/>
        </a:p>
      </dgm:t>
    </dgm:pt>
    <dgm:pt modelId="{68D20C15-1194-40CE-8351-D4ABAADFF993}" type="sibTrans" cxnId="{477E6AB8-7AF9-42FF-81D3-AE26110D3784}">
      <dgm:prSet/>
      <dgm:spPr/>
      <dgm:t>
        <a:bodyPr/>
        <a:lstStyle/>
        <a:p>
          <a:endParaRPr lang="en-US"/>
        </a:p>
      </dgm:t>
    </dgm:pt>
    <dgm:pt modelId="{B3221636-54FB-4783-BA55-CE857FA5FF93}">
      <dgm:prSet phldrT="[Text]" custT="1"/>
      <dgm:spPr/>
      <dgm:t>
        <a:bodyPr/>
        <a:lstStyle/>
        <a:p>
          <a:r>
            <a:rPr lang="en-US" sz="1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Communications and Multimedia Technology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F919EB65-B283-476F-BAE2-D4E2DC4353DF}" type="parTrans" cxnId="{4FC88C32-FC70-4B71-857C-889C06DB3E6C}">
      <dgm:prSet/>
      <dgm:spPr/>
      <dgm:t>
        <a:bodyPr/>
        <a:lstStyle/>
        <a:p>
          <a:endParaRPr lang="en-US"/>
        </a:p>
      </dgm:t>
    </dgm:pt>
    <dgm:pt modelId="{116FD965-6E8F-4331-B46B-8D22ADA560DB}" type="sibTrans" cxnId="{4FC88C32-FC70-4B71-857C-889C06DB3E6C}">
      <dgm:prSet/>
      <dgm:spPr/>
      <dgm:t>
        <a:bodyPr/>
        <a:lstStyle/>
        <a:p>
          <a:endParaRPr lang="en-US"/>
        </a:p>
      </dgm:t>
    </dgm:pt>
    <dgm:pt modelId="{EC243675-0913-4F0C-8D08-CCDF2E0097B8}">
      <dgm:prSet phldrT="[Text]" custT="1"/>
      <dgm:spPr/>
      <dgm:t>
        <a:bodyPr/>
        <a:lstStyle/>
        <a:p>
          <a:r>
            <a:rPr lang="en-US" sz="1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Regulatory and Policy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5DDD7D7E-C0B7-43EA-A676-834831739090}" type="parTrans" cxnId="{6ED3D732-F6A1-4173-A8CC-8D4D93833727}">
      <dgm:prSet/>
      <dgm:spPr/>
      <dgm:t>
        <a:bodyPr/>
        <a:lstStyle/>
        <a:p>
          <a:endParaRPr lang="en-US"/>
        </a:p>
      </dgm:t>
    </dgm:pt>
    <dgm:pt modelId="{195D5D13-D4D3-4833-9A67-51A8958A0DEF}" type="sibTrans" cxnId="{6ED3D732-F6A1-4173-A8CC-8D4D93833727}">
      <dgm:prSet/>
      <dgm:spPr/>
      <dgm:t>
        <a:bodyPr/>
        <a:lstStyle/>
        <a:p>
          <a:endParaRPr lang="en-US"/>
        </a:p>
      </dgm:t>
    </dgm:pt>
    <dgm:pt modelId="{A401D287-CDC5-414A-861A-55A5CB985FA0}" type="pres">
      <dgm:prSet presAssocID="{A5BA1F52-2263-49D3-AD23-D3BA8A16453C}" presName="compositeShape" presStyleCnt="0">
        <dgm:presLayoutVars>
          <dgm:chMax val="7"/>
          <dgm:dir/>
          <dgm:resizeHandles val="exact"/>
        </dgm:presLayoutVars>
      </dgm:prSet>
      <dgm:spPr/>
    </dgm:pt>
    <dgm:pt modelId="{AD9D05C3-4731-46DF-AB60-A6A188E46559}" type="pres">
      <dgm:prSet presAssocID="{A5BA1F52-2263-49D3-AD23-D3BA8A16453C}" presName="wedge1" presStyleLbl="node1" presStyleIdx="0" presStyleCnt="3"/>
      <dgm:spPr/>
      <dgm:t>
        <a:bodyPr/>
        <a:lstStyle/>
        <a:p>
          <a:endParaRPr lang="en-US"/>
        </a:p>
      </dgm:t>
    </dgm:pt>
    <dgm:pt modelId="{475697A7-EC2A-4A9F-A93A-1831C3363850}" type="pres">
      <dgm:prSet presAssocID="{A5BA1F52-2263-49D3-AD23-D3BA8A16453C}" presName="dummy1a" presStyleCnt="0"/>
      <dgm:spPr/>
    </dgm:pt>
    <dgm:pt modelId="{A1C45ED5-D3E6-4E5E-9684-25C4F6D0BC41}" type="pres">
      <dgm:prSet presAssocID="{A5BA1F52-2263-49D3-AD23-D3BA8A16453C}" presName="dummy1b" presStyleCnt="0"/>
      <dgm:spPr/>
    </dgm:pt>
    <dgm:pt modelId="{38140891-C75D-49CB-A0C3-D88A87A33BC4}" type="pres">
      <dgm:prSet presAssocID="{A5BA1F52-2263-49D3-AD23-D3BA8A16453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556C2D-1AE8-4C6F-BEFB-C217F32A9229}" type="pres">
      <dgm:prSet presAssocID="{A5BA1F52-2263-49D3-AD23-D3BA8A16453C}" presName="wedge2" presStyleLbl="node1" presStyleIdx="1" presStyleCnt="3"/>
      <dgm:spPr/>
      <dgm:t>
        <a:bodyPr/>
        <a:lstStyle/>
        <a:p>
          <a:endParaRPr lang="en-US"/>
        </a:p>
      </dgm:t>
    </dgm:pt>
    <dgm:pt modelId="{EC269FF2-AE6D-4C7C-9079-B6E0879C46F6}" type="pres">
      <dgm:prSet presAssocID="{A5BA1F52-2263-49D3-AD23-D3BA8A16453C}" presName="dummy2a" presStyleCnt="0"/>
      <dgm:spPr/>
    </dgm:pt>
    <dgm:pt modelId="{29F3C185-FCEA-45CC-B7A2-23E091CF9525}" type="pres">
      <dgm:prSet presAssocID="{A5BA1F52-2263-49D3-AD23-D3BA8A16453C}" presName="dummy2b" presStyleCnt="0"/>
      <dgm:spPr/>
    </dgm:pt>
    <dgm:pt modelId="{535434BF-E0B1-4B6C-BD1C-FB2BADAC1F54}" type="pres">
      <dgm:prSet presAssocID="{A5BA1F52-2263-49D3-AD23-D3BA8A16453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A00D1F-0F60-49E0-848A-9E938D4E429A}" type="pres">
      <dgm:prSet presAssocID="{A5BA1F52-2263-49D3-AD23-D3BA8A16453C}" presName="wedge3" presStyleLbl="node1" presStyleIdx="2" presStyleCnt="3"/>
      <dgm:spPr/>
      <dgm:t>
        <a:bodyPr/>
        <a:lstStyle/>
        <a:p>
          <a:endParaRPr lang="en-US"/>
        </a:p>
      </dgm:t>
    </dgm:pt>
    <dgm:pt modelId="{DEE1818A-FB67-4050-9765-2D4A71C451C0}" type="pres">
      <dgm:prSet presAssocID="{A5BA1F52-2263-49D3-AD23-D3BA8A16453C}" presName="dummy3a" presStyleCnt="0"/>
      <dgm:spPr/>
    </dgm:pt>
    <dgm:pt modelId="{18A0545F-13D7-4F49-9BAA-5245594FDA04}" type="pres">
      <dgm:prSet presAssocID="{A5BA1F52-2263-49D3-AD23-D3BA8A16453C}" presName="dummy3b" presStyleCnt="0"/>
      <dgm:spPr/>
    </dgm:pt>
    <dgm:pt modelId="{0E90138D-8B8D-4448-9B56-B831C7F50963}" type="pres">
      <dgm:prSet presAssocID="{A5BA1F52-2263-49D3-AD23-D3BA8A16453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3BE23-1A4D-417F-90DF-499C926E84D5}" type="pres">
      <dgm:prSet presAssocID="{68D20C15-1194-40CE-8351-D4ABAADFF993}" presName="arrowWedge1" presStyleLbl="fgSibTrans2D1" presStyleIdx="0" presStyleCnt="3"/>
      <dgm:spPr/>
    </dgm:pt>
    <dgm:pt modelId="{A5A754C0-E94B-4D8C-9762-E03A3AFE4D1C}" type="pres">
      <dgm:prSet presAssocID="{116FD965-6E8F-4331-B46B-8D22ADA560DB}" presName="arrowWedge2" presStyleLbl="fgSibTrans2D1" presStyleIdx="1" presStyleCnt="3"/>
      <dgm:spPr/>
    </dgm:pt>
    <dgm:pt modelId="{375AD9FD-6A1C-4CC7-BE12-A2C345A75145}" type="pres">
      <dgm:prSet presAssocID="{195D5D13-D4D3-4833-9A67-51A8958A0DEF}" presName="arrowWedge3" presStyleLbl="fgSibTrans2D1" presStyleIdx="2" presStyleCnt="3"/>
      <dgm:spPr/>
    </dgm:pt>
  </dgm:ptLst>
  <dgm:cxnLst>
    <dgm:cxn modelId="{6D17CB45-2B58-4793-AED3-1E8BF62EBE33}" type="presOf" srcId="{4B91B7A8-840A-49F9-BB69-04713C38698B}" destId="{38140891-C75D-49CB-A0C3-D88A87A33BC4}" srcOrd="1" destOrd="0" presId="urn:microsoft.com/office/officeart/2005/8/layout/cycle8"/>
    <dgm:cxn modelId="{55425D89-58D0-470E-AB6F-EBED6999FB45}" type="presOf" srcId="{4B91B7A8-840A-49F9-BB69-04713C38698B}" destId="{AD9D05C3-4731-46DF-AB60-A6A188E46559}" srcOrd="0" destOrd="0" presId="urn:microsoft.com/office/officeart/2005/8/layout/cycle8"/>
    <dgm:cxn modelId="{F7CAA6DD-B2DE-4D7C-BA15-D17DA8D4263E}" type="presOf" srcId="{B3221636-54FB-4783-BA55-CE857FA5FF93}" destId="{8F556C2D-1AE8-4C6F-BEFB-C217F32A9229}" srcOrd="0" destOrd="0" presId="urn:microsoft.com/office/officeart/2005/8/layout/cycle8"/>
    <dgm:cxn modelId="{6ED3D732-F6A1-4173-A8CC-8D4D93833727}" srcId="{A5BA1F52-2263-49D3-AD23-D3BA8A16453C}" destId="{EC243675-0913-4F0C-8D08-CCDF2E0097B8}" srcOrd="2" destOrd="0" parTransId="{5DDD7D7E-C0B7-43EA-A676-834831739090}" sibTransId="{195D5D13-D4D3-4833-9A67-51A8958A0DEF}"/>
    <dgm:cxn modelId="{54AA99E2-41BB-4077-B06D-9F2FE4FEB0FE}" type="presOf" srcId="{B3221636-54FB-4783-BA55-CE857FA5FF93}" destId="{535434BF-E0B1-4B6C-BD1C-FB2BADAC1F54}" srcOrd="1" destOrd="0" presId="urn:microsoft.com/office/officeart/2005/8/layout/cycle8"/>
    <dgm:cxn modelId="{C825EC5C-D1F2-4542-8DD9-CE94121704FB}" type="presOf" srcId="{EC243675-0913-4F0C-8D08-CCDF2E0097B8}" destId="{0E90138D-8B8D-4448-9B56-B831C7F50963}" srcOrd="1" destOrd="0" presId="urn:microsoft.com/office/officeart/2005/8/layout/cycle8"/>
    <dgm:cxn modelId="{77CEDB1A-02B8-4EC6-A47F-5980B04AAB4B}" type="presOf" srcId="{EC243675-0913-4F0C-8D08-CCDF2E0097B8}" destId="{ABA00D1F-0F60-49E0-848A-9E938D4E429A}" srcOrd="0" destOrd="0" presId="urn:microsoft.com/office/officeart/2005/8/layout/cycle8"/>
    <dgm:cxn modelId="{4FC88C32-FC70-4B71-857C-889C06DB3E6C}" srcId="{A5BA1F52-2263-49D3-AD23-D3BA8A16453C}" destId="{B3221636-54FB-4783-BA55-CE857FA5FF93}" srcOrd="1" destOrd="0" parTransId="{F919EB65-B283-476F-BAE2-D4E2DC4353DF}" sibTransId="{116FD965-6E8F-4331-B46B-8D22ADA560DB}"/>
    <dgm:cxn modelId="{BF5F1742-1C2D-487A-AADF-541FDDE5158C}" type="presOf" srcId="{A5BA1F52-2263-49D3-AD23-D3BA8A16453C}" destId="{A401D287-CDC5-414A-861A-55A5CB985FA0}" srcOrd="0" destOrd="0" presId="urn:microsoft.com/office/officeart/2005/8/layout/cycle8"/>
    <dgm:cxn modelId="{477E6AB8-7AF9-42FF-81D3-AE26110D3784}" srcId="{A5BA1F52-2263-49D3-AD23-D3BA8A16453C}" destId="{4B91B7A8-840A-49F9-BB69-04713C38698B}" srcOrd="0" destOrd="0" parTransId="{BD623BC6-B7C5-47C7-BE19-A2D236BC7536}" sibTransId="{68D20C15-1194-40CE-8351-D4ABAADFF993}"/>
    <dgm:cxn modelId="{A966DD2C-D275-4749-95A7-B212BC7B58FA}" type="presParOf" srcId="{A401D287-CDC5-414A-861A-55A5CB985FA0}" destId="{AD9D05C3-4731-46DF-AB60-A6A188E46559}" srcOrd="0" destOrd="0" presId="urn:microsoft.com/office/officeart/2005/8/layout/cycle8"/>
    <dgm:cxn modelId="{E2828455-803B-4043-8D51-EC344533B19E}" type="presParOf" srcId="{A401D287-CDC5-414A-861A-55A5CB985FA0}" destId="{475697A7-EC2A-4A9F-A93A-1831C3363850}" srcOrd="1" destOrd="0" presId="urn:microsoft.com/office/officeart/2005/8/layout/cycle8"/>
    <dgm:cxn modelId="{48FC694B-1050-4466-A3F8-F043A1731EB6}" type="presParOf" srcId="{A401D287-CDC5-414A-861A-55A5CB985FA0}" destId="{A1C45ED5-D3E6-4E5E-9684-25C4F6D0BC41}" srcOrd="2" destOrd="0" presId="urn:microsoft.com/office/officeart/2005/8/layout/cycle8"/>
    <dgm:cxn modelId="{1E49C128-932D-49EA-B92F-9EC6AD23F710}" type="presParOf" srcId="{A401D287-CDC5-414A-861A-55A5CB985FA0}" destId="{38140891-C75D-49CB-A0C3-D88A87A33BC4}" srcOrd="3" destOrd="0" presId="urn:microsoft.com/office/officeart/2005/8/layout/cycle8"/>
    <dgm:cxn modelId="{AB6695CE-9137-4267-A4D1-B6A5256F6760}" type="presParOf" srcId="{A401D287-CDC5-414A-861A-55A5CB985FA0}" destId="{8F556C2D-1AE8-4C6F-BEFB-C217F32A9229}" srcOrd="4" destOrd="0" presId="urn:microsoft.com/office/officeart/2005/8/layout/cycle8"/>
    <dgm:cxn modelId="{8B615E24-DF8C-466F-964E-CD536C4CB9C3}" type="presParOf" srcId="{A401D287-CDC5-414A-861A-55A5CB985FA0}" destId="{EC269FF2-AE6D-4C7C-9079-B6E0879C46F6}" srcOrd="5" destOrd="0" presId="urn:microsoft.com/office/officeart/2005/8/layout/cycle8"/>
    <dgm:cxn modelId="{249F151B-2723-4727-9BA4-ECE7D75FEAF3}" type="presParOf" srcId="{A401D287-CDC5-414A-861A-55A5CB985FA0}" destId="{29F3C185-FCEA-45CC-B7A2-23E091CF9525}" srcOrd="6" destOrd="0" presId="urn:microsoft.com/office/officeart/2005/8/layout/cycle8"/>
    <dgm:cxn modelId="{BF3DBDF0-FC29-4906-867C-E866E7D9C4A3}" type="presParOf" srcId="{A401D287-CDC5-414A-861A-55A5CB985FA0}" destId="{535434BF-E0B1-4B6C-BD1C-FB2BADAC1F54}" srcOrd="7" destOrd="0" presId="urn:microsoft.com/office/officeart/2005/8/layout/cycle8"/>
    <dgm:cxn modelId="{DE03C67A-913A-496A-846A-7C7EDF5CADF2}" type="presParOf" srcId="{A401D287-CDC5-414A-861A-55A5CB985FA0}" destId="{ABA00D1F-0F60-49E0-848A-9E938D4E429A}" srcOrd="8" destOrd="0" presId="urn:microsoft.com/office/officeart/2005/8/layout/cycle8"/>
    <dgm:cxn modelId="{849732FE-9B1C-4D74-AC9C-4E0936B15F89}" type="presParOf" srcId="{A401D287-CDC5-414A-861A-55A5CB985FA0}" destId="{DEE1818A-FB67-4050-9765-2D4A71C451C0}" srcOrd="9" destOrd="0" presId="urn:microsoft.com/office/officeart/2005/8/layout/cycle8"/>
    <dgm:cxn modelId="{BD30A099-9632-42ED-A89D-6895185927E4}" type="presParOf" srcId="{A401D287-CDC5-414A-861A-55A5CB985FA0}" destId="{18A0545F-13D7-4F49-9BAA-5245594FDA04}" srcOrd="10" destOrd="0" presId="urn:microsoft.com/office/officeart/2005/8/layout/cycle8"/>
    <dgm:cxn modelId="{50063C32-395F-44A8-9FEB-AC23A6498D15}" type="presParOf" srcId="{A401D287-CDC5-414A-861A-55A5CB985FA0}" destId="{0E90138D-8B8D-4448-9B56-B831C7F50963}" srcOrd="11" destOrd="0" presId="urn:microsoft.com/office/officeart/2005/8/layout/cycle8"/>
    <dgm:cxn modelId="{022C482F-E2EF-49EC-9BFB-0F30AA00A847}" type="presParOf" srcId="{A401D287-CDC5-414A-861A-55A5CB985FA0}" destId="{E053BE23-1A4D-417F-90DF-499C926E84D5}" srcOrd="12" destOrd="0" presId="urn:microsoft.com/office/officeart/2005/8/layout/cycle8"/>
    <dgm:cxn modelId="{33BD924A-CDF0-4ABF-AF79-6E3BCADC7EEF}" type="presParOf" srcId="{A401D287-CDC5-414A-861A-55A5CB985FA0}" destId="{A5A754C0-E94B-4D8C-9762-E03A3AFE4D1C}" srcOrd="13" destOrd="0" presId="urn:microsoft.com/office/officeart/2005/8/layout/cycle8"/>
    <dgm:cxn modelId="{79E1F5A4-C12D-4CEB-B044-54126DB5981C}" type="presParOf" srcId="{A401D287-CDC5-414A-861A-55A5CB985FA0}" destId="{375AD9FD-6A1C-4CC7-BE12-A2C345A75145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47FB7-03F0-4DEA-BEFC-1449F3C355B8}">
      <dsp:nvSpPr>
        <dsp:cNvPr id="0" name=""/>
        <dsp:cNvSpPr/>
      </dsp:nvSpPr>
      <dsp:spPr>
        <a:xfrm>
          <a:off x="1506" y="756626"/>
          <a:ext cx="1731912" cy="865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U.S. Senior Specialist Grant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26869" y="781989"/>
        <a:ext cx="1681186" cy="815230"/>
      </dsp:txXfrm>
    </dsp:sp>
    <dsp:sp modelId="{32389456-BB03-4E12-8D5A-21DBC96FB6D7}">
      <dsp:nvSpPr>
        <dsp:cNvPr id="0" name=""/>
        <dsp:cNvSpPr/>
      </dsp:nvSpPr>
      <dsp:spPr>
        <a:xfrm>
          <a:off x="174698" y="1622583"/>
          <a:ext cx="173191" cy="649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467"/>
              </a:lnTo>
              <a:lnTo>
                <a:pt x="173191" y="6494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904832-35DF-4875-B9D4-96759319AAD1}">
      <dsp:nvSpPr>
        <dsp:cNvPr id="0" name=""/>
        <dsp:cNvSpPr/>
      </dsp:nvSpPr>
      <dsp:spPr>
        <a:xfrm>
          <a:off x="347889" y="1839072"/>
          <a:ext cx="1385530" cy="86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Up to 6 weeks assignment  in Malaysia</a:t>
          </a:r>
          <a:endParaRPr lang="en-US" sz="1200" b="1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373252" y="1864435"/>
        <a:ext cx="1334804" cy="815230"/>
      </dsp:txXfrm>
    </dsp:sp>
    <dsp:sp modelId="{A65DBCC7-C28D-43A9-A86E-FE111E6649DA}">
      <dsp:nvSpPr>
        <dsp:cNvPr id="0" name=""/>
        <dsp:cNvSpPr/>
      </dsp:nvSpPr>
      <dsp:spPr>
        <a:xfrm>
          <a:off x="2166397" y="756626"/>
          <a:ext cx="1731912" cy="865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U.S. Senior Researcher Grant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2191760" y="781989"/>
        <a:ext cx="1681186" cy="815230"/>
      </dsp:txXfrm>
    </dsp:sp>
    <dsp:sp modelId="{D7452C9F-0739-4EC1-A4F8-ED8C8F9BB766}">
      <dsp:nvSpPr>
        <dsp:cNvPr id="0" name=""/>
        <dsp:cNvSpPr/>
      </dsp:nvSpPr>
      <dsp:spPr>
        <a:xfrm>
          <a:off x="2339589" y="1622583"/>
          <a:ext cx="173191" cy="649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467"/>
              </a:lnTo>
              <a:lnTo>
                <a:pt x="173191" y="6494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DE7883-811B-4A0D-AD23-FA3086453162}">
      <dsp:nvSpPr>
        <dsp:cNvPr id="0" name=""/>
        <dsp:cNvSpPr/>
      </dsp:nvSpPr>
      <dsp:spPr>
        <a:xfrm>
          <a:off x="2512780" y="1839072"/>
          <a:ext cx="1385530" cy="86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Up to 5 months research in Malaysia</a:t>
          </a:r>
          <a:endParaRPr lang="en-US" sz="1200" b="1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2538143" y="1864435"/>
        <a:ext cx="1334804" cy="815230"/>
      </dsp:txXfrm>
    </dsp:sp>
    <dsp:sp modelId="{C3B75AF8-1EDA-41E3-90FE-90950881DBF4}">
      <dsp:nvSpPr>
        <dsp:cNvPr id="0" name=""/>
        <dsp:cNvSpPr/>
      </dsp:nvSpPr>
      <dsp:spPr>
        <a:xfrm>
          <a:off x="4331289" y="756626"/>
          <a:ext cx="1731912" cy="865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Malaysian Graduate Study Grant 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4356652" y="781989"/>
        <a:ext cx="1681186" cy="815230"/>
      </dsp:txXfrm>
    </dsp:sp>
    <dsp:sp modelId="{FD79EFCE-E06C-4D43-9DA4-4D9F230DA1BE}">
      <dsp:nvSpPr>
        <dsp:cNvPr id="0" name=""/>
        <dsp:cNvSpPr/>
      </dsp:nvSpPr>
      <dsp:spPr>
        <a:xfrm>
          <a:off x="4504480" y="1622583"/>
          <a:ext cx="173191" cy="649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467"/>
              </a:lnTo>
              <a:lnTo>
                <a:pt x="173191" y="6494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5C807-C1C7-4F7F-A35D-10BB5C519798}">
      <dsp:nvSpPr>
        <dsp:cNvPr id="0" name=""/>
        <dsp:cNvSpPr/>
      </dsp:nvSpPr>
      <dsp:spPr>
        <a:xfrm>
          <a:off x="4677671" y="1839072"/>
          <a:ext cx="1385530" cy="86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Up to 2 years study in U.S. for Masters &amp; PhD</a:t>
          </a:r>
          <a:endParaRPr lang="en-US" sz="1200" b="1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4703034" y="1864435"/>
        <a:ext cx="1334804" cy="815230"/>
      </dsp:txXfrm>
    </dsp:sp>
    <dsp:sp modelId="{A2349E72-EACB-4AF9-B11C-EC2AB7B58348}">
      <dsp:nvSpPr>
        <dsp:cNvPr id="0" name=""/>
        <dsp:cNvSpPr/>
      </dsp:nvSpPr>
      <dsp:spPr>
        <a:xfrm>
          <a:off x="6496180" y="756626"/>
          <a:ext cx="1731912" cy="865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Malaysian Senior Researcher Grant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6521543" y="781989"/>
        <a:ext cx="1681186" cy="815230"/>
      </dsp:txXfrm>
    </dsp:sp>
    <dsp:sp modelId="{D1F8907B-AEBF-4670-9C9E-AC6513C6A71A}">
      <dsp:nvSpPr>
        <dsp:cNvPr id="0" name=""/>
        <dsp:cNvSpPr/>
      </dsp:nvSpPr>
      <dsp:spPr>
        <a:xfrm>
          <a:off x="6669371" y="1622583"/>
          <a:ext cx="173191" cy="649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467"/>
              </a:lnTo>
              <a:lnTo>
                <a:pt x="173191" y="6494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0AC8AA-88D4-49F1-BFCA-9F37344E68B2}">
      <dsp:nvSpPr>
        <dsp:cNvPr id="0" name=""/>
        <dsp:cNvSpPr/>
      </dsp:nvSpPr>
      <dsp:spPr>
        <a:xfrm>
          <a:off x="6842562" y="1839072"/>
          <a:ext cx="1385530" cy="86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Up to 5 months research in U.S.</a:t>
          </a:r>
          <a:endParaRPr lang="en-US" sz="1200" b="1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6867925" y="1864435"/>
        <a:ext cx="1334804" cy="8152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D05C3-4731-46DF-AB60-A6A188E46559}">
      <dsp:nvSpPr>
        <dsp:cNvPr id="0" name=""/>
        <dsp:cNvSpPr/>
      </dsp:nvSpPr>
      <dsp:spPr>
        <a:xfrm>
          <a:off x="938641" y="211327"/>
          <a:ext cx="2731008" cy="2731008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Digital Civil Society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2377948" y="790041"/>
        <a:ext cx="975360" cy="812800"/>
      </dsp:txXfrm>
    </dsp:sp>
    <dsp:sp modelId="{8F556C2D-1AE8-4C6F-BEFB-C217F32A9229}">
      <dsp:nvSpPr>
        <dsp:cNvPr id="0" name=""/>
        <dsp:cNvSpPr/>
      </dsp:nvSpPr>
      <dsp:spPr>
        <a:xfrm>
          <a:off x="882396" y="308863"/>
          <a:ext cx="2731008" cy="2731008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Communications and Multimedia Technology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1532636" y="2080768"/>
        <a:ext cx="1463040" cy="715264"/>
      </dsp:txXfrm>
    </dsp:sp>
    <dsp:sp modelId="{ABA00D1F-0F60-49E0-848A-9E938D4E429A}">
      <dsp:nvSpPr>
        <dsp:cNvPr id="0" name=""/>
        <dsp:cNvSpPr/>
      </dsp:nvSpPr>
      <dsp:spPr>
        <a:xfrm>
          <a:off x="826150" y="211327"/>
          <a:ext cx="2731008" cy="2731008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Regulatory and Policy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1142491" y="790041"/>
        <a:ext cx="975360" cy="812800"/>
      </dsp:txXfrm>
    </dsp:sp>
    <dsp:sp modelId="{E053BE23-1A4D-417F-90DF-499C926E84D5}">
      <dsp:nvSpPr>
        <dsp:cNvPr id="0" name=""/>
        <dsp:cNvSpPr/>
      </dsp:nvSpPr>
      <dsp:spPr>
        <a:xfrm>
          <a:off x="769804" y="42265"/>
          <a:ext cx="3069132" cy="306913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A754C0-E94B-4D8C-9762-E03A3AFE4D1C}">
      <dsp:nvSpPr>
        <dsp:cNvPr id="0" name=""/>
        <dsp:cNvSpPr/>
      </dsp:nvSpPr>
      <dsp:spPr>
        <a:xfrm>
          <a:off x="713333" y="139628"/>
          <a:ext cx="3069132" cy="306913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5AD9FD-6A1C-4CC7-BE12-A2C345A75145}">
      <dsp:nvSpPr>
        <dsp:cNvPr id="0" name=""/>
        <dsp:cNvSpPr/>
      </dsp:nvSpPr>
      <dsp:spPr>
        <a:xfrm>
          <a:off x="656862" y="42265"/>
          <a:ext cx="3069132" cy="306913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72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28AB4958-7CD3-4BB4-8724-46188E6D669D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696913"/>
            <a:ext cx="55753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1" y="4416510"/>
            <a:ext cx="5607679" cy="4183220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72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D81B2665-E727-41D9-9A1D-04DED12A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70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6107F-D6A4-4034-9E1A-CDD949ADE2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0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7340-426D-4752-B6C8-63EF0298D3C2}" type="datetime1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8374-5DB9-4AD6-8D37-A57CC404F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9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2BBFA-3E14-47C4-B11B-F6BC2DD3C143}" type="datetime1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8374-5DB9-4AD6-8D37-A57CC404F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18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797D-62AD-41B7-ACB5-C1D098590B8D}" type="datetime1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8374-5DB9-4AD6-8D37-A57CC404F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6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325" y="37187"/>
            <a:ext cx="8324850" cy="960107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622495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8F88-A9C8-4938-A183-43C212289C33}" type="datetime1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9778-D3A0-41A0-A55D-BA51AD3C3E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910" y="254005"/>
            <a:ext cx="1021903" cy="7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63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3103-F6B2-412C-A154-48372C8D7F19}" type="datetime1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8374-5DB9-4AD6-8D37-A57CC404F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6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7531-217D-4C8F-81A0-0DB103843A2E}" type="datetime1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8374-5DB9-4AD6-8D37-A57CC404F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58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B3FA-0193-4CE7-A7DD-49465D8EE480}" type="datetime1">
              <a:rPr lang="en-US" smtClean="0"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8374-5DB9-4AD6-8D37-A57CC404F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7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6DFC-BD30-4963-9C0D-933B1CE1CECC}" type="datetime1">
              <a:rPr lang="en-US" smtClean="0"/>
              <a:t>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8374-5DB9-4AD6-8D37-A57CC404F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87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AE88-25C7-4AFE-9C50-244782299F45}" type="datetime1">
              <a:rPr lang="en-US" smtClean="0"/>
              <a:t>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8374-5DB9-4AD6-8D37-A57CC404F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7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F9D7-CE4C-4061-9626-4815FBCC8F13}" type="datetime1">
              <a:rPr lang="en-US" smtClean="0"/>
              <a:t>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8374-5DB9-4AD6-8D37-A57CC404F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64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5AB2-FC3A-4EE6-A9F8-A48AD9FA7D9A}" type="datetime1">
              <a:rPr lang="en-US" smtClean="0"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8374-5DB9-4AD6-8D37-A57CC404F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66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6BE7-C322-43CE-B1DD-98EA4E375D63}" type="datetime1">
              <a:rPr lang="en-US" smtClean="0"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8374-5DB9-4AD6-8D37-A57CC404F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6B396-1F8A-4AEC-8AE9-4D9DB0B71A48}" type="datetime1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B8374-5DB9-4AD6-8D37-A57CC404F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5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6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my/url?sa=i&amp;rct=j&amp;q=&amp;esrc=s&amp;frm=1&amp;source=images&amp;cd=&amp;cad=rja&amp;uact=8&amp;ved=0CAcQjRw&amp;url=https://my.linkedin.com/pub/claire-cravero/59/685/742&amp;ei=irfhVJIbyKG6BOa1gIgP&amp;bvm=bv.85970519,d.c2E&amp;psig=AFQjCNFHmYDKphQ4b7J4iL4mrmiiAf_3lg&amp;ust=1424165003242561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9.emf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0" t="31072" r="16806" b="36076"/>
          <a:stretch/>
        </p:blipFill>
        <p:spPr>
          <a:xfrm>
            <a:off x="31374" y="1104900"/>
            <a:ext cx="903642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8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9778-D3A0-41A0-A55D-BA51AD3C3E5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 descr="V:\SKMM Academy\ACADEMY LOGO\SKMM-MCMC-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05820"/>
            <a:ext cx="847696" cy="59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419100"/>
            <a:ext cx="54102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14600" y="4619486"/>
            <a:ext cx="6410296" cy="6002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</a:t>
            </a:r>
            <a:r>
              <a:rPr lang="en-US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utual </a:t>
            </a:r>
            <a:r>
              <a:rPr lang="en-US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collaboration </a:t>
            </a:r>
            <a:endParaRPr lang="en-US" sz="24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 algn="l"/>
            <a:r>
              <a:rPr lang="en-US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 research </a:t>
            </a:r>
            <a:r>
              <a:rPr lang="en-US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and </a:t>
            </a:r>
            <a:r>
              <a:rPr lang="en-US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development</a:t>
            </a:r>
            <a:endParaRPr lang="en-US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700" y="1104900"/>
            <a:ext cx="1066800" cy="1424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95340" y="1485900"/>
            <a:ext cx="58866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Focal point </a:t>
            </a:r>
            <a:endParaRPr lang="en-US" sz="24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/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for 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research and </a:t>
            </a: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development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07901" y="29337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Development</a:t>
            </a: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 lvl="0"/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of 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capability and </a:t>
            </a: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skills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28600" y="342900"/>
            <a:ext cx="4572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pc="-15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Objectives</a:t>
            </a:r>
            <a:endParaRPr lang="en-US" sz="3600" spc="-15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Eras Medium ITC" panose="020B06020305040208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1"/>
          <a:stretch/>
        </p:blipFill>
        <p:spPr bwMode="auto">
          <a:xfrm>
            <a:off x="1288701" y="2628900"/>
            <a:ext cx="1066800" cy="1428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4" t="18056" r="31778"/>
          <a:stretch/>
        </p:blipFill>
        <p:spPr bwMode="auto">
          <a:xfrm>
            <a:off x="1288701" y="4172343"/>
            <a:ext cx="1066799" cy="1428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02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8374-5DB9-4AD6-8D37-A57CC404F398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2" descr="V:\SKMM Academy\ACADEMY LOGO\SKMM-MCMC-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05820"/>
            <a:ext cx="847696" cy="59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419100"/>
            <a:ext cx="54102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6200" y="266700"/>
            <a:ext cx="533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3600" spc="-15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Types </a:t>
            </a:r>
            <a:r>
              <a:rPr lang="en-US" dirty="0" smtClean="0"/>
              <a:t>&amp; Allocation of </a:t>
            </a:r>
            <a:r>
              <a:rPr lang="en-US" dirty="0"/>
              <a:t>Grant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756741405"/>
              </p:ext>
            </p:extLst>
          </p:nvPr>
        </p:nvGraphicFramePr>
        <p:xfrm>
          <a:off x="457200" y="919844"/>
          <a:ext cx="8229600" cy="3461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190500" y="4381500"/>
            <a:ext cx="8763000" cy="685800"/>
            <a:chOff x="0" y="0"/>
            <a:chExt cx="8763000" cy="685800"/>
          </a:xfrm>
        </p:grpSpPr>
        <p:sp>
          <p:nvSpPr>
            <p:cNvPr id="13" name="Rounded Rectangle 12"/>
            <p:cNvSpPr/>
            <p:nvPr/>
          </p:nvSpPr>
          <p:spPr>
            <a:xfrm>
              <a:off x="0" y="0"/>
              <a:ext cx="8763000" cy="68580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20086" y="20086"/>
              <a:ext cx="8722828" cy="6456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Medium ITC" pitchFamily="34" charset="0"/>
                </a:rPr>
                <a:t>Total Grant :</a:t>
              </a:r>
              <a:r>
                <a:rPr lang="en-US" sz="14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Medium ITC" pitchFamily="34" charset="0"/>
                </a:rPr>
                <a:t> </a:t>
              </a:r>
              <a:r>
                <a:rPr lang="en-US" sz="1400" kern="1200" dirty="0" smtClean="0">
                  <a:latin typeface="Eras Medium ITC" pitchFamily="34" charset="0"/>
                </a:rPr>
                <a:t>Maximum of RM1million per annum for period of 2015 to 2019</a:t>
              </a:r>
              <a:endParaRPr lang="en-US" sz="1400" kern="1200" dirty="0">
                <a:latin typeface="Eras Medium IT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217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8374-5DB9-4AD6-8D37-A57CC404F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V:\SKMM Academy\ACADEMY LOGO\SKMM-MCMC-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05820"/>
            <a:ext cx="847696" cy="59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419100"/>
            <a:ext cx="54102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prstClr val="white">
                    <a:lumMod val="95000"/>
                  </a:prstClr>
                </a:solidFill>
              </a:ln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342900"/>
            <a:ext cx="4572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3600" spc="-15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Research Areas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37743506"/>
              </p:ext>
            </p:extLst>
          </p:nvPr>
        </p:nvGraphicFramePr>
        <p:xfrm>
          <a:off x="2514600" y="1485900"/>
          <a:ext cx="4495800" cy="325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Rectangle 18"/>
          <p:cNvSpPr/>
          <p:nvPr/>
        </p:nvSpPr>
        <p:spPr>
          <a:xfrm>
            <a:off x="5410229" y="1592640"/>
            <a:ext cx="35051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•</a:t>
            </a: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Ebrima" panose="02000000000000000000" pitchFamily="2" charset="0"/>
                <a:cs typeface="Times New Roman"/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New </a:t>
            </a:r>
            <a:r>
              <a:rPr 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Media &amp; Social </a:t>
            </a: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Impact</a:t>
            </a:r>
            <a:endParaRPr lang="en-US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•</a:t>
            </a: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Ebrima" panose="02000000000000000000" pitchFamily="2" charset="0"/>
                <a:cs typeface="Times New Roman"/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Safeguarding Youth</a:t>
            </a:r>
          </a:p>
          <a:p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    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•</a:t>
            </a: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Ebrima" panose="02000000000000000000" pitchFamily="2" charset="0"/>
                <a:cs typeface="Times New Roman"/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Nation Building</a:t>
            </a:r>
          </a:p>
          <a:p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      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•</a:t>
            </a: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Ebrima" panose="02000000000000000000" pitchFamily="2" charset="0"/>
                <a:cs typeface="Times New Roman"/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Good Citizenry</a:t>
            </a:r>
          </a:p>
          <a:p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        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•</a:t>
            </a: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Ebrima" panose="02000000000000000000" pitchFamily="2" charset="0"/>
                <a:cs typeface="Times New Roman"/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Media Literacy</a:t>
            </a:r>
          </a:p>
          <a:p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         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•</a:t>
            </a: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Ebrima" panose="02000000000000000000" pitchFamily="2" charset="0"/>
                <a:cs typeface="Times New Roman"/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Outreach Programs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47800" y="4000500"/>
            <a:ext cx="7315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Network Infrastructure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•</a:t>
            </a:r>
            <a:r>
              <a:rPr 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Ebrima" panose="02000000000000000000" pitchFamily="2" charset="0"/>
                <a:cs typeface="Times New Roman"/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Ebrima" panose="02000000000000000000" pitchFamily="2" charset="0"/>
                <a:cs typeface="Times New Roman"/>
              </a:rPr>
              <a:t>                                                  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•</a:t>
            </a: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Ebrima" panose="02000000000000000000" pitchFamily="2" charset="0"/>
                <a:cs typeface="Times New Roman"/>
              </a:rPr>
              <a:t> </a:t>
            </a:r>
            <a:r>
              <a:rPr 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Mobile &amp; Wireless</a:t>
            </a:r>
          </a:p>
          <a:p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Emerging Technologies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•</a:t>
            </a:r>
            <a:r>
              <a:rPr 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Ebrima" panose="02000000000000000000" pitchFamily="2" charset="0"/>
                <a:cs typeface="Times New Roman"/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Ebrima" panose="02000000000000000000" pitchFamily="2" charset="0"/>
                <a:cs typeface="Times New Roman"/>
              </a:rPr>
              <a:t>                                      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•</a:t>
            </a: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Ebrima" panose="02000000000000000000" pitchFamily="2" charset="0"/>
                <a:cs typeface="Times New Roman"/>
              </a:rPr>
              <a:t> </a:t>
            </a:r>
            <a:r>
              <a:rPr 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Information &amp; Network </a:t>
            </a: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Security</a:t>
            </a:r>
          </a:p>
          <a:p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         Digital Broadcasting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•</a:t>
            </a:r>
            <a:r>
              <a:rPr 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Ebrima" panose="02000000000000000000" pitchFamily="2" charset="0"/>
                <a:cs typeface="Times New Roman"/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Ebrima" panose="02000000000000000000" pitchFamily="2" charset="0"/>
                <a:cs typeface="Times New Roman"/>
              </a:rPr>
              <a:t>                       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•</a:t>
            </a: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Ebrima" panose="02000000000000000000" pitchFamily="2" charset="0"/>
                <a:cs typeface="Times New Roman"/>
              </a:rPr>
              <a:t> </a:t>
            </a:r>
            <a:r>
              <a:rPr 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Information </a:t>
            </a: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Technology</a:t>
            </a:r>
            <a:endParaRPr lang="en-US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Ebrima" panose="02000000000000000000" pitchFamily="2" charset="0"/>
                <a:cs typeface="Times New Roman"/>
              </a:rPr>
              <a:t>                            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•</a:t>
            </a: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Ebrima" panose="02000000000000000000" pitchFamily="2" charset="0"/>
                <a:cs typeface="Times New Roman"/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Programming &amp; Communications System</a:t>
            </a:r>
          </a:p>
          <a:p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       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1592640"/>
            <a:ext cx="4572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</a:t>
            </a: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Convergence </a:t>
            </a:r>
            <a:r>
              <a:rPr 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&amp; Broadband </a:t>
            </a: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Strategy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•</a:t>
            </a: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  </a:t>
            </a:r>
            <a:r>
              <a:rPr 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</a:t>
            </a: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Economics &amp; </a:t>
            </a:r>
            <a:r>
              <a:rPr 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Competition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•</a:t>
            </a:r>
          </a:p>
          <a:p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    Standards &amp; Interoperability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•</a:t>
            </a:r>
          </a:p>
          <a:p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   Resource-Spectrum </a:t>
            </a:r>
            <a:r>
              <a:rPr 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Scarcity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•</a:t>
            </a:r>
            <a:r>
              <a:rPr 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     Cyber Security &amp; Forensic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•</a:t>
            </a:r>
          </a:p>
          <a:p>
            <a:r>
              <a:rPr 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          Policy </a:t>
            </a:r>
            <a:r>
              <a:rPr 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and Legislation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•</a:t>
            </a:r>
          </a:p>
        </p:txBody>
      </p:sp>
    </p:spTree>
    <p:extLst>
      <p:ext uri="{BB962C8B-B14F-4D97-AF65-F5344CB8AC3E}">
        <p14:creationId xmlns:p14="http://schemas.microsoft.com/office/powerpoint/2010/main" val="370048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8" r="9330"/>
          <a:stretch/>
        </p:blipFill>
        <p:spPr bwMode="auto">
          <a:xfrm>
            <a:off x="3505200" y="4485348"/>
            <a:ext cx="914399" cy="1110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98" b="5482"/>
          <a:stretch/>
        </p:blipFill>
        <p:spPr bwMode="auto">
          <a:xfrm>
            <a:off x="3505200" y="2666520"/>
            <a:ext cx="914400" cy="1111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7" name="Picture 3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2" r="18941" b="9564"/>
          <a:stretch/>
        </p:blipFill>
        <p:spPr bwMode="auto">
          <a:xfrm>
            <a:off x="4724400" y="1437794"/>
            <a:ext cx="914400" cy="11110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26807" y="5323317"/>
            <a:ext cx="2133600" cy="304271"/>
          </a:xfrm>
        </p:spPr>
        <p:txBody>
          <a:bodyPr/>
          <a:lstStyle/>
          <a:p>
            <a:fld id="{DC0B8374-5DB9-4AD6-8D37-A57CC404F398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419100"/>
            <a:ext cx="5867400" cy="7818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2" descr="V:\SKMM Academy\ACADEMY LOGO\SKMM-MCMC-20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05820"/>
            <a:ext cx="847696" cy="59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42900"/>
            <a:ext cx="4572000" cy="762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spc="-15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spc="-15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554623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spc="-150" dirty="0">
                <a:solidFill>
                  <a:prstClr val="black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&amp; RESEARCH SHOWCASES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41209" y="1633817"/>
            <a:ext cx="19639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Eras Medium ITC" panose="020B0602030504020804" pitchFamily="34" charset="0"/>
                <a:ea typeface="Ebrima" panose="02000000000000000000" pitchFamily="2" charset="0"/>
                <a:cs typeface="Ebrima" panose="02000000000000000000" pitchFamily="2" charset="0"/>
              </a:rPr>
              <a:t>Assoc. Prof.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Eras Medium ITC" panose="020B0602030504020804" pitchFamily="34" charset="0"/>
                <a:ea typeface="Ebrima" panose="02000000000000000000" pitchFamily="2" charset="0"/>
                <a:cs typeface="Ebrima" panose="02000000000000000000" pitchFamily="2" charset="0"/>
              </a:rPr>
              <a:t>Shanthi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Eras Medium ITC" panose="020B06020305040208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latin typeface="Eras Medium ITC" panose="020B0602030504020804" pitchFamily="34" charset="0"/>
                <a:ea typeface="Ebrima" panose="02000000000000000000" pitchFamily="2" charset="0"/>
                <a:cs typeface="Ebrima" panose="02000000000000000000" pitchFamily="2" charset="0"/>
              </a:rPr>
              <a:t>Balraj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Eras Medium ITC" panose="020B06020305040208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latin typeface="Eras Medium ITC" panose="020B0602030504020804" pitchFamily="34" charset="0"/>
                <a:ea typeface="Ebrima" panose="02000000000000000000" pitchFamily="2" charset="0"/>
                <a:cs typeface="Ebrima" panose="02000000000000000000" pitchFamily="2" charset="0"/>
              </a:rPr>
              <a:t>Universiti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Eras Medium ITC" panose="020B06020305040208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Eras Medium ITC" panose="020B0602030504020804" pitchFamily="34" charset="0"/>
                <a:ea typeface="Ebrima" panose="02000000000000000000" pitchFamily="2" charset="0"/>
                <a:cs typeface="Ebrima" panose="02000000000000000000" pitchFamily="2" charset="0"/>
              </a:rPr>
              <a:t>Sains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Eras Medium ITC" panose="020B0602030504020804" pitchFamily="34" charset="0"/>
                <a:ea typeface="Ebrima" panose="02000000000000000000" pitchFamily="2" charset="0"/>
                <a:cs typeface="Ebrima" panose="02000000000000000000" pitchFamily="2" charset="0"/>
              </a:rPr>
              <a:t> Malaysia</a:t>
            </a:r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5638800" y="1460432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Technology Areas</a:t>
            </a:r>
            <a:endParaRPr lang="en-US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38800" y="1647736"/>
            <a:ext cx="31242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latin typeface="Eras Medium ITC" panose="020B0602030504020804" pitchFamily="34" charset="0"/>
                <a:ea typeface="Ebrima" panose="02000000000000000000" pitchFamily="2" charset="0"/>
                <a:cs typeface="Ebrima" panose="02000000000000000000" pitchFamily="2" charset="0"/>
              </a:rPr>
              <a:t>Encik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Eras Medium ITC" panose="020B0602030504020804" pitchFamily="34" charset="0"/>
                <a:ea typeface="Ebrima" panose="02000000000000000000" pitchFamily="2" charset="0"/>
                <a:cs typeface="Ebrima" panose="02000000000000000000" pitchFamily="2" charset="0"/>
              </a:rPr>
              <a:t> Wan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latin typeface="Eras Medium ITC" panose="020B0602030504020804" pitchFamily="34" charset="0"/>
                <a:ea typeface="Ebrima" panose="02000000000000000000" pitchFamily="2" charset="0"/>
                <a:cs typeface="Ebrima" panose="02000000000000000000" pitchFamily="2" charset="0"/>
              </a:rPr>
              <a:t>Azrain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Eras Medium ITC" panose="020B0602030504020804" pitchFamily="34" charset="0"/>
                <a:ea typeface="Ebrima" panose="02000000000000000000" pitchFamily="2" charset="0"/>
                <a:cs typeface="Ebrima" panose="02000000000000000000" pitchFamily="2" charset="0"/>
              </a:rPr>
              <a:t> Adnan</a:t>
            </a:r>
          </a:p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Eras Medium ITC" panose="020B0602030504020804" pitchFamily="34" charset="0"/>
                <a:ea typeface="Ebrima" panose="02000000000000000000" pitchFamily="2" charset="0"/>
                <a:cs typeface="Ebrima" panose="02000000000000000000" pitchFamily="2" charset="0"/>
              </a:rPr>
              <a:t>Vice President of Business Development 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Eras Medium ITC" panose="020B06020305040208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latin typeface="Eras Medium ITC" panose="020B0602030504020804" pitchFamily="34" charset="0"/>
                <a:ea typeface="Ebrima" panose="02000000000000000000" pitchFamily="2" charset="0"/>
                <a:cs typeface="Ebrima" panose="02000000000000000000" pitchFamily="2" charset="0"/>
              </a:rPr>
              <a:t>mTouce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Eras Medium ITC" panose="020B0602030504020804" pitchFamily="34" charset="0"/>
                <a:ea typeface="Ebrima" panose="02000000000000000000" pitchFamily="2" charset="0"/>
                <a:cs typeface="Ebrima" panose="02000000000000000000" pitchFamily="2" charset="0"/>
              </a:rPr>
              <a:t> Bhd.  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1134237" y="2661672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Regulatory and Policy</a:t>
            </a:r>
            <a:endParaRPr lang="en-US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7512" y="2834551"/>
            <a:ext cx="28376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Eras Medium ITC" panose="020B0602030504020804" pitchFamily="34" charset="0"/>
                <a:ea typeface="Ebrima" panose="02000000000000000000" pitchFamily="2" charset="0"/>
                <a:cs typeface="Ebrima" panose="02000000000000000000" pitchFamily="2" charset="0"/>
              </a:rPr>
              <a:t>Prof.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latin typeface="Eras Medium ITC" panose="020B0602030504020804" pitchFamily="34" charset="0"/>
                <a:ea typeface="Ebrima" panose="02000000000000000000" pitchFamily="2" charset="0"/>
                <a:cs typeface="Ebrima" panose="02000000000000000000" pitchFamily="2" charset="0"/>
              </a:rPr>
              <a:t>Dato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Eras Medium ITC" panose="020B0602030504020804" pitchFamily="34" charset="0"/>
                <a:ea typeface="Ebrima" panose="02000000000000000000" pitchFamily="2" charset="0"/>
                <a:cs typeface="Ebrima" panose="02000000000000000000" pitchFamily="2" charset="0"/>
              </a:rPr>
              <a:t> Dr. Muhamad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latin typeface="Eras Medium ITC" panose="020B0602030504020804" pitchFamily="34" charset="0"/>
                <a:ea typeface="Ebrima" panose="02000000000000000000" pitchFamily="2" charset="0"/>
                <a:cs typeface="Ebrima" panose="02000000000000000000" pitchFamily="2" charset="0"/>
              </a:rPr>
              <a:t>Rasat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Eras Medium ITC" panose="020B06020305040208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Eras Medium ITC" panose="020B0602030504020804" pitchFamily="34" charset="0"/>
                <a:ea typeface="Ebrima" panose="02000000000000000000" pitchFamily="2" charset="0"/>
                <a:cs typeface="Ebrima" panose="02000000000000000000" pitchFamily="2" charset="0"/>
              </a:rPr>
              <a:t>M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Eras Medium ITC" panose="020B0602030504020804" pitchFamily="34" charset="0"/>
                <a:ea typeface="Ebrima" panose="02000000000000000000" pitchFamily="2" charset="0"/>
                <a:cs typeface="Ebrima" panose="02000000000000000000" pitchFamily="2" charset="0"/>
              </a:rPr>
              <a:t>uhamad  President</a:t>
            </a:r>
          </a:p>
          <a:p>
            <a:pPr algn="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Eras Medium ITC" panose="020B0602030504020804" pitchFamily="34" charset="0"/>
                <a:ea typeface="Ebrima" panose="02000000000000000000" pitchFamily="2" charset="0"/>
                <a:cs typeface="Ebrima" panose="02000000000000000000" pitchFamily="2" charset="0"/>
              </a:rPr>
              <a:t>Multimedia University 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5638800" y="2689473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U.S. </a:t>
            </a:r>
            <a:r>
              <a:rPr lang="en-US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Researcher</a:t>
            </a:r>
            <a:endParaRPr lang="en-US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38800" y="2857262"/>
            <a:ext cx="2667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Eras Medium ITC" panose="020B0602030504020804" pitchFamily="34" charset="0"/>
                <a:ea typeface="Ebrima" panose="02000000000000000000" pitchFamily="2" charset="0"/>
                <a:cs typeface="Ebrima" panose="02000000000000000000" pitchFamily="2" charset="0"/>
              </a:rPr>
              <a:t>Ms. Claire Elizabeth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latin typeface="Eras Medium ITC" panose="020B0602030504020804" pitchFamily="34" charset="0"/>
                <a:ea typeface="Ebrima" panose="02000000000000000000" pitchFamily="2" charset="0"/>
                <a:cs typeface="Ebrima" panose="02000000000000000000" pitchFamily="2" charset="0"/>
              </a:rPr>
              <a:t>Cravero</a:t>
            </a:r>
            <a:endParaRPr lang="en-US" sz="1100" dirty="0" smtClean="0">
              <a:solidFill>
                <a:schemeClr val="bg1">
                  <a:lumMod val="50000"/>
                </a:schemeClr>
              </a:solidFill>
              <a:latin typeface="Eras Medium ITC" panose="020B06020305040208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Eras Medium ITC" panose="020B0602030504020804" pitchFamily="34" charset="0"/>
                <a:ea typeface="Ebrima" panose="02000000000000000000" pitchFamily="2" charset="0"/>
                <a:cs typeface="Ebrima" panose="02000000000000000000" pitchFamily="2" charset="0"/>
              </a:rPr>
              <a:t>John Hopkins University</a:t>
            </a:r>
            <a:endParaRPr lang="en-US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1385673" y="4198573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Fulbright Overview</a:t>
            </a:r>
            <a:endParaRPr lang="en-US" sz="1200" b="1" dirty="0">
              <a:solidFill>
                <a:prstClr val="black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52600" y="4685769"/>
            <a:ext cx="1752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Eras Medium ITC" panose="020B0602030504020804" pitchFamily="34" charset="0"/>
                <a:ea typeface="Ebrima" panose="02000000000000000000" pitchFamily="2" charset="0"/>
                <a:cs typeface="Ebrima" panose="02000000000000000000" pitchFamily="2" charset="0"/>
              </a:rPr>
              <a:t>Dr. James Coffman</a:t>
            </a:r>
          </a:p>
          <a:p>
            <a:pPr algn="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Eras Medium ITC" panose="020B0602030504020804" pitchFamily="34" charset="0"/>
                <a:ea typeface="Ebrima" panose="02000000000000000000" pitchFamily="2" charset="0"/>
                <a:cs typeface="Ebrima" panose="02000000000000000000" pitchFamily="2" charset="0"/>
              </a:rPr>
              <a:t>Director</a:t>
            </a:r>
          </a:p>
          <a:p>
            <a:pPr algn="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Eras Medium ITC" panose="020B0602030504020804" pitchFamily="34" charset="0"/>
                <a:ea typeface="Ebrima" panose="02000000000000000000" pitchFamily="2" charset="0"/>
                <a:cs typeface="Ebrima" panose="02000000000000000000" pitchFamily="2" charset="0"/>
              </a:rPr>
              <a:t>MACEE</a:t>
            </a:r>
            <a:endParaRPr lang="en-US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4724400" y="4198573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Speak </a:t>
            </a:r>
            <a:r>
              <a:rPr lang="en-US" sz="1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with the </a:t>
            </a:r>
            <a:r>
              <a:rPr lang="en-US" sz="14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Fulbrighters</a:t>
            </a:r>
            <a:endParaRPr lang="en-US" sz="1200" dirty="0">
              <a:solidFill>
                <a:prstClr val="black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38800" y="4704819"/>
            <a:ext cx="31908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Eras Medium ITC" panose="020B0602030504020804" pitchFamily="34" charset="0"/>
                <a:ea typeface="Ebrima" panose="02000000000000000000" pitchFamily="2" charset="0"/>
                <a:cs typeface="Ebrima" panose="02000000000000000000" pitchFamily="2" charset="0"/>
              </a:rPr>
              <a:t>Fulbright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Eras Medium ITC" panose="020B0602030504020804" pitchFamily="34" charset="0"/>
                <a:ea typeface="Ebrima" panose="02000000000000000000" pitchFamily="2" charset="0"/>
                <a:cs typeface="Ebrima" panose="02000000000000000000" pitchFamily="2" charset="0"/>
              </a:rPr>
              <a:t>Alumni Association of Malaysia (FAAM) </a:t>
            </a:r>
          </a:p>
        </p:txBody>
      </p:sp>
      <p:sp>
        <p:nvSpPr>
          <p:cNvPr id="3" name="Rectangle 2"/>
          <p:cNvSpPr/>
          <p:nvPr/>
        </p:nvSpPr>
        <p:spPr>
          <a:xfrm>
            <a:off x="3505200" y="1442471"/>
            <a:ext cx="914400" cy="1106371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724400" y="1442472"/>
            <a:ext cx="914400" cy="1106371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0" y="1409699"/>
            <a:ext cx="0" cy="430530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66800" y="1455104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200" b="1" dirty="0" smtClean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Digital </a:t>
            </a:r>
            <a:r>
              <a:rPr lang="en-US" sz="1200" b="1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Civil </a:t>
            </a:r>
            <a:r>
              <a:rPr lang="en-US" sz="1200" b="1" dirty="0" smtClean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Society</a:t>
            </a:r>
          </a:p>
          <a:p>
            <a:pPr marL="0" lvl="1" algn="r"/>
            <a:r>
              <a:rPr lang="en-US" sz="1200" b="1" dirty="0" smtClean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lang="en-US" sz="1200" dirty="0">
              <a:solidFill>
                <a:prstClr val="black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05200" y="2661672"/>
            <a:ext cx="914400" cy="1106371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724400" y="2661672"/>
            <a:ext cx="914400" cy="1106371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505200" y="4489941"/>
            <a:ext cx="914400" cy="1106371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724400" y="4488470"/>
            <a:ext cx="914400" cy="1106371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356" y="4838169"/>
            <a:ext cx="852488" cy="34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990600" y="4152900"/>
            <a:ext cx="73152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3505199" y="1442471"/>
            <a:ext cx="914401" cy="1106372"/>
            <a:chOff x="3505199" y="1442471"/>
            <a:chExt cx="914401" cy="1106372"/>
          </a:xfrm>
        </p:grpSpPr>
        <p:sp>
          <p:nvSpPr>
            <p:cNvPr id="40" name="Rectangle 39"/>
            <p:cNvSpPr/>
            <p:nvPr/>
          </p:nvSpPr>
          <p:spPr>
            <a:xfrm>
              <a:off x="3505200" y="1442471"/>
              <a:ext cx="914400" cy="110637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2" descr="Staff Academic Shanti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93"/>
            <a:stretch/>
          </p:blipFill>
          <p:spPr bwMode="auto">
            <a:xfrm>
              <a:off x="3505199" y="1450510"/>
              <a:ext cx="914399" cy="10983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4724400" y="2661672"/>
            <a:ext cx="914400" cy="1115897"/>
            <a:chOff x="4724400" y="2661672"/>
            <a:chExt cx="914400" cy="1115897"/>
          </a:xfrm>
        </p:grpSpPr>
        <p:sp>
          <p:nvSpPr>
            <p:cNvPr id="43" name="Rectangle 42"/>
            <p:cNvSpPr/>
            <p:nvPr/>
          </p:nvSpPr>
          <p:spPr>
            <a:xfrm>
              <a:off x="4724400" y="2661672"/>
              <a:ext cx="914400" cy="110637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2" descr="https://media.licdn.com/mpr/mpr/shrink_500_500/p/1/005/085/0c1/046778e.jpg">
              <a:hlinkClick r:id="rId8"/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44" t="19637" r="25084" b="20355"/>
            <a:stretch/>
          </p:blipFill>
          <p:spPr bwMode="auto">
            <a:xfrm>
              <a:off x="4724400" y="2661673"/>
              <a:ext cx="914400" cy="11158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005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8374-5DB9-4AD6-8D37-A57CC404F398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2" descr="V:\SKMM Academy\ACADEMY LOGO\SKMM-MCMC-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05820"/>
            <a:ext cx="847696" cy="59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1" b="11568"/>
          <a:stretch/>
        </p:blipFill>
        <p:spPr bwMode="auto">
          <a:xfrm>
            <a:off x="2819400" y="2313778"/>
            <a:ext cx="4038600" cy="190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7" r="33421"/>
          <a:stretch/>
        </p:blipFill>
        <p:spPr bwMode="auto">
          <a:xfrm>
            <a:off x="685800" y="1714500"/>
            <a:ext cx="1653376" cy="258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64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2319</TotalTime>
  <Words>248</Words>
  <Application>Microsoft Office PowerPoint</Application>
  <PresentationFormat>On-screen Show (16:10)</PresentationFormat>
  <Paragraphs>65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208</cp:revision>
  <cp:lastPrinted>2015-02-11T11:11:41Z</cp:lastPrinted>
  <dcterms:created xsi:type="dcterms:W3CDTF">2014-07-23T01:03:44Z</dcterms:created>
  <dcterms:modified xsi:type="dcterms:W3CDTF">2015-02-16T11:56:19Z</dcterms:modified>
</cp:coreProperties>
</file>